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5" r:id="rId1"/>
  </p:sldMasterIdLst>
  <p:notesMasterIdLst>
    <p:notesMasterId r:id="rId18"/>
  </p:notesMasterIdLst>
  <p:sldIdLst>
    <p:sldId id="343" r:id="rId2"/>
    <p:sldId id="331" r:id="rId3"/>
    <p:sldId id="267" r:id="rId4"/>
    <p:sldId id="321" r:id="rId5"/>
    <p:sldId id="332" r:id="rId6"/>
    <p:sldId id="344" r:id="rId7"/>
    <p:sldId id="346" r:id="rId8"/>
    <p:sldId id="347" r:id="rId9"/>
    <p:sldId id="348" r:id="rId10"/>
    <p:sldId id="318" r:id="rId11"/>
    <p:sldId id="322" r:id="rId12"/>
    <p:sldId id="329" r:id="rId13"/>
    <p:sldId id="335" r:id="rId14"/>
    <p:sldId id="340" r:id="rId15"/>
    <p:sldId id="339" r:id="rId16"/>
    <p:sldId id="31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wner" initials="O" lastIdx="1" clrIdx="0"/>
  <p:cmAuthor id="1" name="Ellie Hall" initials="EH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C00000"/>
    <a:srgbClr val="0C4654"/>
    <a:srgbClr val="0C3954"/>
    <a:srgbClr val="E46C0A"/>
    <a:srgbClr val="FFC000"/>
    <a:srgbClr val="D5597F"/>
    <a:srgbClr val="DD7985"/>
    <a:srgbClr val="9F293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470" autoAdjust="0"/>
    <p:restoredTop sz="94660"/>
  </p:normalViewPr>
  <p:slideViewPr>
    <p:cSldViewPr>
      <p:cViewPr>
        <p:scale>
          <a:sx n="70" d="100"/>
          <a:sy n="70" d="100"/>
        </p:scale>
        <p:origin x="-139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birtwell\Documents\CSF\Business%20Plan\Sales%20Pipeline\Business%20Plan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Innovation vs. Performance</a:t>
            </a:r>
            <a:r>
              <a:rPr lang="en-US" b="1" baseline="0"/>
              <a:t> ($)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ROA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Sheet1!$B$1:$F$1</c:f>
              <c:strCache>
                <c:ptCount val="5"/>
                <c:pt idx="0">
                  <c:v>Bottom 20%</c:v>
                </c:pt>
                <c:pt idx="2">
                  <c:v>Middle 20%</c:v>
                </c:pt>
                <c:pt idx="4">
                  <c:v>Top 20%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0</c:v>
                </c:pt>
                <c:pt idx="1">
                  <c:v>-12</c:v>
                </c:pt>
                <c:pt idx="2">
                  <c:v>0</c:v>
                </c:pt>
                <c:pt idx="3">
                  <c:v>1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4C-4644-83B8-72FF43FA36E6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Market Share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Sheet1!$B$1:$F$1</c:f>
              <c:strCache>
                <c:ptCount val="5"/>
                <c:pt idx="0">
                  <c:v>Bottom 20%</c:v>
                </c:pt>
                <c:pt idx="2">
                  <c:v>Middle 20%</c:v>
                </c:pt>
                <c:pt idx="4">
                  <c:v>Top 20%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0</c:v>
                </c:pt>
                <c:pt idx="1">
                  <c:v>10</c:v>
                </c:pt>
                <c:pt idx="2">
                  <c:v>22</c:v>
                </c:pt>
                <c:pt idx="3">
                  <c:v>25</c:v>
                </c:pt>
                <c:pt idx="4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4C-4644-83B8-72FF43FA36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2946816"/>
        <c:axId val="92948736"/>
      </c:barChart>
      <c:catAx>
        <c:axId val="929468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/>
                  <a:t>Innovation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948736"/>
        <c:crosses val="autoZero"/>
        <c:auto val="1"/>
        <c:lblAlgn val="ctr"/>
        <c:lblOffset val="100"/>
        <c:noMultiLvlLbl val="0"/>
      </c:catAx>
      <c:valAx>
        <c:axId val="92948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 baseline="30000" dirty="0"/>
                  <a:t>Performance1</a:t>
                </a:r>
                <a:r>
                  <a:rPr lang="en-US" sz="2000" dirty="0"/>
                  <a:t>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946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6279810611908805"/>
          <c:y val="0.9271213667735978"/>
          <c:w val="0.19009006227162781"/>
          <c:h val="5.127369495479731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100745-09A5-4106-80B9-E52AAC23BBEB}" type="doc">
      <dgm:prSet loTypeId="urn:microsoft.com/office/officeart/2005/8/layout/venn2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C619C1D-5813-4C8C-9B6A-4B6EED2CC895}">
      <dgm:prSet custT="1"/>
      <dgm:spPr/>
      <dgm:t>
        <a:bodyPr/>
        <a:lstStyle/>
        <a:p>
          <a:pPr rtl="0"/>
          <a:r>
            <a:rPr lang="en-US" sz="900" b="1" dirty="0"/>
            <a:t>Most organizations have a few defining challenges that, </a:t>
          </a:r>
          <a:r>
            <a:rPr lang="en-US" sz="900" b="1" u="sng" dirty="0"/>
            <a:t>if solved in new ways</a:t>
          </a:r>
          <a:r>
            <a:rPr lang="en-US" sz="900" b="1" dirty="0"/>
            <a:t>, would transform the business</a:t>
          </a:r>
          <a:endParaRPr lang="en-US" sz="900" dirty="0"/>
        </a:p>
      </dgm:t>
    </dgm:pt>
    <dgm:pt modelId="{D255460F-D9EE-440B-B880-A2A9587A0C3D}" type="parTrans" cxnId="{9E983814-B8F0-4335-AFD3-73A687843F0D}">
      <dgm:prSet/>
      <dgm:spPr/>
      <dgm:t>
        <a:bodyPr/>
        <a:lstStyle/>
        <a:p>
          <a:endParaRPr lang="en-US"/>
        </a:p>
      </dgm:t>
    </dgm:pt>
    <dgm:pt modelId="{244F9F6B-2536-4331-AD0C-F20585EC14F0}" type="sibTrans" cxnId="{9E983814-B8F0-4335-AFD3-73A687843F0D}">
      <dgm:prSet/>
      <dgm:spPr/>
      <dgm:t>
        <a:bodyPr/>
        <a:lstStyle/>
        <a:p>
          <a:endParaRPr lang="en-US"/>
        </a:p>
      </dgm:t>
    </dgm:pt>
    <dgm:pt modelId="{1E94F1FA-001B-403A-95E2-12CD8ED7D3C9}">
      <dgm:prSet custT="1"/>
      <dgm:spPr/>
      <dgm:t>
        <a:bodyPr/>
        <a:lstStyle/>
        <a:p>
          <a:pPr rtl="0"/>
          <a:r>
            <a:rPr lang="en-US" sz="900" b="1" dirty="0"/>
            <a:t>This transformation is the outcome of leaders  changing how they think and act</a:t>
          </a:r>
          <a:endParaRPr lang="en-US" sz="900" dirty="0"/>
        </a:p>
      </dgm:t>
    </dgm:pt>
    <dgm:pt modelId="{518C1341-E94D-4F82-AF5E-FDF1801DFBFD}" type="parTrans" cxnId="{0F53FFF2-E862-4250-AF61-F3D85464F2AE}">
      <dgm:prSet/>
      <dgm:spPr/>
      <dgm:t>
        <a:bodyPr/>
        <a:lstStyle/>
        <a:p>
          <a:endParaRPr lang="en-US"/>
        </a:p>
      </dgm:t>
    </dgm:pt>
    <dgm:pt modelId="{075E72F2-ADAA-4353-8D9E-9D489019833D}" type="sibTrans" cxnId="{0F53FFF2-E862-4250-AF61-F3D85464F2AE}">
      <dgm:prSet/>
      <dgm:spPr/>
      <dgm:t>
        <a:bodyPr/>
        <a:lstStyle/>
        <a:p>
          <a:endParaRPr lang="en-US"/>
        </a:p>
      </dgm:t>
    </dgm:pt>
    <dgm:pt modelId="{F7676D99-0984-44A2-A073-7F71AD959D82}">
      <dgm:prSet custT="1"/>
      <dgm:spPr/>
      <dgm:t>
        <a:bodyPr/>
        <a:lstStyle/>
        <a:p>
          <a:pPr rtl="0"/>
          <a:r>
            <a:rPr lang="en-US" sz="900" b="1" dirty="0"/>
            <a:t>Leaders change </a:t>
          </a:r>
          <a:r>
            <a:rPr lang="en-US" sz="900" b="1" u="none" dirty="0"/>
            <a:t>when</a:t>
          </a:r>
          <a:r>
            <a:rPr lang="en-US" sz="900" b="1" dirty="0"/>
            <a:t> there is a compelling reason for doing so; this requires transformative goals </a:t>
          </a:r>
          <a:endParaRPr lang="en-US" sz="900" dirty="0"/>
        </a:p>
      </dgm:t>
    </dgm:pt>
    <dgm:pt modelId="{3EEF07F9-D272-44DF-BBDA-7DD6A04946C0}" type="parTrans" cxnId="{6589AF5E-769E-416F-9369-11456CC4A43F}">
      <dgm:prSet/>
      <dgm:spPr/>
      <dgm:t>
        <a:bodyPr/>
        <a:lstStyle/>
        <a:p>
          <a:endParaRPr lang="en-US"/>
        </a:p>
      </dgm:t>
    </dgm:pt>
    <dgm:pt modelId="{638F9926-7D50-47E4-83B4-9C68BE87BE67}" type="sibTrans" cxnId="{6589AF5E-769E-416F-9369-11456CC4A43F}">
      <dgm:prSet/>
      <dgm:spPr/>
      <dgm:t>
        <a:bodyPr/>
        <a:lstStyle/>
        <a:p>
          <a:endParaRPr lang="en-US"/>
        </a:p>
      </dgm:t>
    </dgm:pt>
    <dgm:pt modelId="{BA1CD84D-0449-403E-9B98-727D94921663}">
      <dgm:prSet custT="1"/>
      <dgm:spPr/>
      <dgm:t>
        <a:bodyPr/>
        <a:lstStyle/>
        <a:p>
          <a:pPr rtl="0"/>
          <a:r>
            <a:rPr lang="en-US" sz="900" b="1" dirty="0"/>
            <a:t>Transformative Goals </a:t>
          </a:r>
          <a:r>
            <a:rPr lang="en-US" sz="900" b="1" u="none" dirty="0"/>
            <a:t>change</a:t>
          </a:r>
          <a:r>
            <a:rPr lang="en-US" sz="900" b="1" dirty="0"/>
            <a:t> the game by forcing new insight</a:t>
          </a:r>
          <a:endParaRPr lang="en-US" sz="900" dirty="0"/>
        </a:p>
      </dgm:t>
    </dgm:pt>
    <dgm:pt modelId="{B32F871B-8C81-4FEC-BE0B-76E93DCB84AC}" type="parTrans" cxnId="{43B13550-AD46-4200-8DA7-668AEA0FE8AF}">
      <dgm:prSet/>
      <dgm:spPr/>
      <dgm:t>
        <a:bodyPr/>
        <a:lstStyle/>
        <a:p>
          <a:endParaRPr lang="en-US"/>
        </a:p>
      </dgm:t>
    </dgm:pt>
    <dgm:pt modelId="{C095CAF4-F9A1-4396-925C-6B3848AA500E}" type="sibTrans" cxnId="{43B13550-AD46-4200-8DA7-668AEA0FE8AF}">
      <dgm:prSet/>
      <dgm:spPr/>
      <dgm:t>
        <a:bodyPr/>
        <a:lstStyle/>
        <a:p>
          <a:endParaRPr lang="en-US"/>
        </a:p>
      </dgm:t>
    </dgm:pt>
    <dgm:pt modelId="{FD6AE2E7-714C-4B88-8B14-2896651E1FF1}">
      <dgm:prSet custT="1"/>
      <dgm:spPr/>
      <dgm:t>
        <a:bodyPr/>
        <a:lstStyle/>
        <a:p>
          <a:pPr rtl="0"/>
          <a:r>
            <a:rPr lang="en-US" sz="1200" b="1" dirty="0"/>
            <a:t>Insight results from </a:t>
          </a:r>
          <a:r>
            <a:rPr lang="en-US" sz="1200" b="1" u="sng" dirty="0"/>
            <a:t>new experiences </a:t>
          </a:r>
          <a:r>
            <a:rPr lang="en-US" sz="1200" b="1" dirty="0"/>
            <a:t>supported by reflection, coaching and reapplication </a:t>
          </a:r>
          <a:endParaRPr lang="en-US" sz="1200" dirty="0"/>
        </a:p>
      </dgm:t>
    </dgm:pt>
    <dgm:pt modelId="{32E3F9F4-4516-4738-821D-33C969E89C0F}" type="parTrans" cxnId="{FF8130BA-CA55-47C6-AFFD-EF1159DDA983}">
      <dgm:prSet/>
      <dgm:spPr/>
      <dgm:t>
        <a:bodyPr/>
        <a:lstStyle/>
        <a:p>
          <a:endParaRPr lang="en-US"/>
        </a:p>
      </dgm:t>
    </dgm:pt>
    <dgm:pt modelId="{4A3978CB-CB02-40E5-83AF-83857E528398}" type="sibTrans" cxnId="{FF8130BA-CA55-47C6-AFFD-EF1159DDA983}">
      <dgm:prSet/>
      <dgm:spPr/>
      <dgm:t>
        <a:bodyPr/>
        <a:lstStyle/>
        <a:p>
          <a:endParaRPr lang="en-US"/>
        </a:p>
      </dgm:t>
    </dgm:pt>
    <dgm:pt modelId="{30074F6F-BB06-4707-88F5-6E1D65EBD410}" type="pres">
      <dgm:prSet presAssocID="{0A100745-09A5-4106-80B9-E52AAC23BBEB}" presName="Name0" presStyleCnt="0">
        <dgm:presLayoutVars>
          <dgm:chMax val="7"/>
          <dgm:resizeHandles val="exact"/>
        </dgm:presLayoutVars>
      </dgm:prSet>
      <dgm:spPr/>
    </dgm:pt>
    <dgm:pt modelId="{DA9C6EA1-1477-4AA8-ACC5-5B9D80642EAD}" type="pres">
      <dgm:prSet presAssocID="{0A100745-09A5-4106-80B9-E52AAC23BBEB}" presName="comp1" presStyleCnt="0"/>
      <dgm:spPr/>
    </dgm:pt>
    <dgm:pt modelId="{BFF956C5-00B5-47F2-9A62-EB58B8B32BDC}" type="pres">
      <dgm:prSet presAssocID="{0A100745-09A5-4106-80B9-E52AAC23BBEB}" presName="circle1" presStyleLbl="node1" presStyleIdx="0" presStyleCnt="5" custLinFactNeighborX="-31081" custLinFactNeighborY="1351"/>
      <dgm:spPr/>
    </dgm:pt>
    <dgm:pt modelId="{FDAE20BF-564C-4654-922B-E411838BDDEC}" type="pres">
      <dgm:prSet presAssocID="{0A100745-09A5-4106-80B9-E52AAC23BBEB}" presName="c1text" presStyleLbl="node1" presStyleIdx="0" presStyleCnt="5">
        <dgm:presLayoutVars>
          <dgm:bulletEnabled val="1"/>
        </dgm:presLayoutVars>
      </dgm:prSet>
      <dgm:spPr/>
    </dgm:pt>
    <dgm:pt modelId="{92D81D3B-3A19-44FD-8C88-1FFDF4002CC9}" type="pres">
      <dgm:prSet presAssocID="{0A100745-09A5-4106-80B9-E52AAC23BBEB}" presName="comp2" presStyleCnt="0"/>
      <dgm:spPr/>
    </dgm:pt>
    <dgm:pt modelId="{9910E3E5-E52B-4AFD-B987-BF08E684D9E7}" type="pres">
      <dgm:prSet presAssocID="{0A100745-09A5-4106-80B9-E52AAC23BBEB}" presName="circle2" presStyleLbl="node1" presStyleIdx="1" presStyleCnt="5" custScaleY="97138" custLinFactNeighborX="-34261" custLinFactNeighborY="0"/>
      <dgm:spPr/>
    </dgm:pt>
    <dgm:pt modelId="{58C85AE5-6000-45DE-96D5-78BC2BECA507}" type="pres">
      <dgm:prSet presAssocID="{0A100745-09A5-4106-80B9-E52AAC23BBEB}" presName="c2text" presStyleLbl="node1" presStyleIdx="1" presStyleCnt="5">
        <dgm:presLayoutVars>
          <dgm:bulletEnabled val="1"/>
        </dgm:presLayoutVars>
      </dgm:prSet>
      <dgm:spPr/>
    </dgm:pt>
    <dgm:pt modelId="{8AD30837-6BC8-4F2C-8B4A-74ADF1C8FB33}" type="pres">
      <dgm:prSet presAssocID="{0A100745-09A5-4106-80B9-E52AAC23BBEB}" presName="comp3" presStyleCnt="0"/>
      <dgm:spPr/>
    </dgm:pt>
    <dgm:pt modelId="{3581BBC0-82AC-4FA7-89D1-DDC8316E8AA4}" type="pres">
      <dgm:prSet presAssocID="{0A100745-09A5-4106-80B9-E52AAC23BBEB}" presName="circle3" presStyleLbl="node1" presStyleIdx="2" presStyleCnt="5" custLinFactNeighborX="-40734" custLinFactNeighborY="-386"/>
      <dgm:spPr/>
    </dgm:pt>
    <dgm:pt modelId="{E758E727-4571-4D59-BD20-47D4ECE40457}" type="pres">
      <dgm:prSet presAssocID="{0A100745-09A5-4106-80B9-E52AAC23BBEB}" presName="c3text" presStyleLbl="node1" presStyleIdx="2" presStyleCnt="5">
        <dgm:presLayoutVars>
          <dgm:bulletEnabled val="1"/>
        </dgm:presLayoutVars>
      </dgm:prSet>
      <dgm:spPr/>
    </dgm:pt>
    <dgm:pt modelId="{5F00BD6E-F28B-4BF5-B140-794ADC48E1F7}" type="pres">
      <dgm:prSet presAssocID="{0A100745-09A5-4106-80B9-E52AAC23BBEB}" presName="comp4" presStyleCnt="0"/>
      <dgm:spPr/>
    </dgm:pt>
    <dgm:pt modelId="{E7026702-2754-4ECB-AE22-91B1D51D9A7B}" type="pres">
      <dgm:prSet presAssocID="{0A100745-09A5-4106-80B9-E52AAC23BBEB}" presName="circle4" presStyleLbl="node1" presStyleIdx="3" presStyleCnt="5" custLinFactNeighborX="-53194" custLinFactNeighborY="-737"/>
      <dgm:spPr/>
    </dgm:pt>
    <dgm:pt modelId="{02053A34-EFD5-4160-A8C8-497F8FB1A028}" type="pres">
      <dgm:prSet presAssocID="{0A100745-09A5-4106-80B9-E52AAC23BBEB}" presName="c4text" presStyleLbl="node1" presStyleIdx="3" presStyleCnt="5">
        <dgm:presLayoutVars>
          <dgm:bulletEnabled val="1"/>
        </dgm:presLayoutVars>
      </dgm:prSet>
      <dgm:spPr/>
    </dgm:pt>
    <dgm:pt modelId="{57ABF9CE-0339-46DC-85F8-456804B307A0}" type="pres">
      <dgm:prSet presAssocID="{0A100745-09A5-4106-80B9-E52AAC23BBEB}" presName="comp5" presStyleCnt="0"/>
      <dgm:spPr/>
    </dgm:pt>
    <dgm:pt modelId="{FFF595B4-3E02-492E-B974-14B5284C4BB9}" type="pres">
      <dgm:prSet presAssocID="{0A100745-09A5-4106-80B9-E52AAC23BBEB}" presName="circle5" presStyleLbl="node1" presStyleIdx="4" presStyleCnt="5" custLinFactNeighborX="-71622" custLinFactNeighborY="-1351"/>
      <dgm:spPr/>
    </dgm:pt>
    <dgm:pt modelId="{A074BF63-C98B-4EF1-BCAB-76F5FF1E7F77}" type="pres">
      <dgm:prSet presAssocID="{0A100745-09A5-4106-80B9-E52AAC23BBEB}" presName="c5text" presStyleLbl="node1" presStyleIdx="4" presStyleCnt="5">
        <dgm:presLayoutVars>
          <dgm:bulletEnabled val="1"/>
        </dgm:presLayoutVars>
      </dgm:prSet>
      <dgm:spPr/>
    </dgm:pt>
  </dgm:ptLst>
  <dgm:cxnLst>
    <dgm:cxn modelId="{6589AF5E-769E-416F-9369-11456CC4A43F}" srcId="{0A100745-09A5-4106-80B9-E52AAC23BBEB}" destId="{F7676D99-0984-44A2-A073-7F71AD959D82}" srcOrd="2" destOrd="0" parTransId="{3EEF07F9-D272-44DF-BBDA-7DD6A04946C0}" sibTransId="{638F9926-7D50-47E4-83B4-9C68BE87BE67}"/>
    <dgm:cxn modelId="{DEBDEC21-7ACB-4D90-9FE3-DA73143A29E4}" type="presOf" srcId="{BA1CD84D-0449-403E-9B98-727D94921663}" destId="{02053A34-EFD5-4160-A8C8-497F8FB1A028}" srcOrd="1" destOrd="0" presId="urn:microsoft.com/office/officeart/2005/8/layout/venn2"/>
    <dgm:cxn modelId="{8B84699E-B491-46DA-8401-26B945432495}" type="presOf" srcId="{0A100745-09A5-4106-80B9-E52AAC23BBEB}" destId="{30074F6F-BB06-4707-88F5-6E1D65EBD410}" srcOrd="0" destOrd="0" presId="urn:microsoft.com/office/officeart/2005/8/layout/venn2"/>
    <dgm:cxn modelId="{59476D66-CA11-4652-A382-1CDD0813B7BE}" type="presOf" srcId="{FD6AE2E7-714C-4B88-8B14-2896651E1FF1}" destId="{A074BF63-C98B-4EF1-BCAB-76F5FF1E7F77}" srcOrd="1" destOrd="0" presId="urn:microsoft.com/office/officeart/2005/8/layout/venn2"/>
    <dgm:cxn modelId="{1231D8E0-BBDA-4CF1-877E-C89333D57EDE}" type="presOf" srcId="{F7676D99-0984-44A2-A073-7F71AD959D82}" destId="{E758E727-4571-4D59-BD20-47D4ECE40457}" srcOrd="1" destOrd="0" presId="urn:microsoft.com/office/officeart/2005/8/layout/venn2"/>
    <dgm:cxn modelId="{43B13550-AD46-4200-8DA7-668AEA0FE8AF}" srcId="{0A100745-09A5-4106-80B9-E52AAC23BBEB}" destId="{BA1CD84D-0449-403E-9B98-727D94921663}" srcOrd="3" destOrd="0" parTransId="{B32F871B-8C81-4FEC-BE0B-76E93DCB84AC}" sibTransId="{C095CAF4-F9A1-4396-925C-6B3848AA500E}"/>
    <dgm:cxn modelId="{3E55FE26-CBBA-41E7-B50C-BAD431629FD3}" type="presOf" srcId="{FD6AE2E7-714C-4B88-8B14-2896651E1FF1}" destId="{FFF595B4-3E02-492E-B974-14B5284C4BB9}" srcOrd="0" destOrd="0" presId="urn:microsoft.com/office/officeart/2005/8/layout/venn2"/>
    <dgm:cxn modelId="{4B3ACD44-B3FF-4190-AA46-1F34E2F57C58}" type="presOf" srcId="{F7676D99-0984-44A2-A073-7F71AD959D82}" destId="{3581BBC0-82AC-4FA7-89D1-DDC8316E8AA4}" srcOrd="0" destOrd="0" presId="urn:microsoft.com/office/officeart/2005/8/layout/venn2"/>
    <dgm:cxn modelId="{ECDA369E-BB5C-4EEC-8F36-FF31D6CD5D8A}" type="presOf" srcId="{9C619C1D-5813-4C8C-9B6A-4B6EED2CC895}" destId="{BFF956C5-00B5-47F2-9A62-EB58B8B32BDC}" srcOrd="0" destOrd="0" presId="urn:microsoft.com/office/officeart/2005/8/layout/venn2"/>
    <dgm:cxn modelId="{9E983814-B8F0-4335-AFD3-73A687843F0D}" srcId="{0A100745-09A5-4106-80B9-E52AAC23BBEB}" destId="{9C619C1D-5813-4C8C-9B6A-4B6EED2CC895}" srcOrd="0" destOrd="0" parTransId="{D255460F-D9EE-440B-B880-A2A9587A0C3D}" sibTransId="{244F9F6B-2536-4331-AD0C-F20585EC14F0}"/>
    <dgm:cxn modelId="{FF8130BA-CA55-47C6-AFFD-EF1159DDA983}" srcId="{0A100745-09A5-4106-80B9-E52AAC23BBEB}" destId="{FD6AE2E7-714C-4B88-8B14-2896651E1FF1}" srcOrd="4" destOrd="0" parTransId="{32E3F9F4-4516-4738-821D-33C969E89C0F}" sibTransId="{4A3978CB-CB02-40E5-83AF-83857E528398}"/>
    <dgm:cxn modelId="{C8BBA07D-3C55-49C4-8092-3459F951A0CB}" type="presOf" srcId="{9C619C1D-5813-4C8C-9B6A-4B6EED2CC895}" destId="{FDAE20BF-564C-4654-922B-E411838BDDEC}" srcOrd="1" destOrd="0" presId="urn:microsoft.com/office/officeart/2005/8/layout/venn2"/>
    <dgm:cxn modelId="{0F53FFF2-E862-4250-AF61-F3D85464F2AE}" srcId="{0A100745-09A5-4106-80B9-E52AAC23BBEB}" destId="{1E94F1FA-001B-403A-95E2-12CD8ED7D3C9}" srcOrd="1" destOrd="0" parTransId="{518C1341-E94D-4F82-AF5E-FDF1801DFBFD}" sibTransId="{075E72F2-ADAA-4353-8D9E-9D489019833D}"/>
    <dgm:cxn modelId="{523A7D66-876C-4521-9F7B-66B904E8BEFC}" type="presOf" srcId="{BA1CD84D-0449-403E-9B98-727D94921663}" destId="{E7026702-2754-4ECB-AE22-91B1D51D9A7B}" srcOrd="0" destOrd="0" presId="urn:microsoft.com/office/officeart/2005/8/layout/venn2"/>
    <dgm:cxn modelId="{762447C7-F8B3-4AB7-837F-4231D814204A}" type="presOf" srcId="{1E94F1FA-001B-403A-95E2-12CD8ED7D3C9}" destId="{58C85AE5-6000-45DE-96D5-78BC2BECA507}" srcOrd="1" destOrd="0" presId="urn:microsoft.com/office/officeart/2005/8/layout/venn2"/>
    <dgm:cxn modelId="{6967004C-6CC5-40AE-890D-FFAFC76BC1AF}" type="presOf" srcId="{1E94F1FA-001B-403A-95E2-12CD8ED7D3C9}" destId="{9910E3E5-E52B-4AFD-B987-BF08E684D9E7}" srcOrd="0" destOrd="0" presId="urn:microsoft.com/office/officeart/2005/8/layout/venn2"/>
    <dgm:cxn modelId="{EEC89089-67F6-4486-987B-B49FE3A16994}" type="presParOf" srcId="{30074F6F-BB06-4707-88F5-6E1D65EBD410}" destId="{DA9C6EA1-1477-4AA8-ACC5-5B9D80642EAD}" srcOrd="0" destOrd="0" presId="urn:microsoft.com/office/officeart/2005/8/layout/venn2"/>
    <dgm:cxn modelId="{86FCC3CD-4F49-4C99-B8B6-8546328B7462}" type="presParOf" srcId="{DA9C6EA1-1477-4AA8-ACC5-5B9D80642EAD}" destId="{BFF956C5-00B5-47F2-9A62-EB58B8B32BDC}" srcOrd="0" destOrd="0" presId="urn:microsoft.com/office/officeart/2005/8/layout/venn2"/>
    <dgm:cxn modelId="{D54C7CA2-96CA-4F09-B661-1C065812ECFB}" type="presParOf" srcId="{DA9C6EA1-1477-4AA8-ACC5-5B9D80642EAD}" destId="{FDAE20BF-564C-4654-922B-E411838BDDEC}" srcOrd="1" destOrd="0" presId="urn:microsoft.com/office/officeart/2005/8/layout/venn2"/>
    <dgm:cxn modelId="{AF04724B-E9BF-4EAA-B836-C2D61419C91F}" type="presParOf" srcId="{30074F6F-BB06-4707-88F5-6E1D65EBD410}" destId="{92D81D3B-3A19-44FD-8C88-1FFDF4002CC9}" srcOrd="1" destOrd="0" presId="urn:microsoft.com/office/officeart/2005/8/layout/venn2"/>
    <dgm:cxn modelId="{A773CACF-CEC2-469B-941E-88904DD8FC89}" type="presParOf" srcId="{92D81D3B-3A19-44FD-8C88-1FFDF4002CC9}" destId="{9910E3E5-E52B-4AFD-B987-BF08E684D9E7}" srcOrd="0" destOrd="0" presId="urn:microsoft.com/office/officeart/2005/8/layout/venn2"/>
    <dgm:cxn modelId="{82E99FEB-E4DC-4A38-99A9-3278D6A53B91}" type="presParOf" srcId="{92D81D3B-3A19-44FD-8C88-1FFDF4002CC9}" destId="{58C85AE5-6000-45DE-96D5-78BC2BECA507}" srcOrd="1" destOrd="0" presId="urn:microsoft.com/office/officeart/2005/8/layout/venn2"/>
    <dgm:cxn modelId="{4E633DD6-C066-4EFB-A8D8-52B928F40F27}" type="presParOf" srcId="{30074F6F-BB06-4707-88F5-6E1D65EBD410}" destId="{8AD30837-6BC8-4F2C-8B4A-74ADF1C8FB33}" srcOrd="2" destOrd="0" presId="urn:microsoft.com/office/officeart/2005/8/layout/venn2"/>
    <dgm:cxn modelId="{C32DD285-7CB3-4206-AEC4-C05B3FFA6799}" type="presParOf" srcId="{8AD30837-6BC8-4F2C-8B4A-74ADF1C8FB33}" destId="{3581BBC0-82AC-4FA7-89D1-DDC8316E8AA4}" srcOrd="0" destOrd="0" presId="urn:microsoft.com/office/officeart/2005/8/layout/venn2"/>
    <dgm:cxn modelId="{938F1FF8-4662-4692-AFA1-73582C881091}" type="presParOf" srcId="{8AD30837-6BC8-4F2C-8B4A-74ADF1C8FB33}" destId="{E758E727-4571-4D59-BD20-47D4ECE40457}" srcOrd="1" destOrd="0" presId="urn:microsoft.com/office/officeart/2005/8/layout/venn2"/>
    <dgm:cxn modelId="{B19E3BA3-F448-45BB-8B8F-8C77D0E57010}" type="presParOf" srcId="{30074F6F-BB06-4707-88F5-6E1D65EBD410}" destId="{5F00BD6E-F28B-4BF5-B140-794ADC48E1F7}" srcOrd="3" destOrd="0" presId="urn:microsoft.com/office/officeart/2005/8/layout/venn2"/>
    <dgm:cxn modelId="{EEBEB9DE-6267-4D96-AEA0-E6EE54C0BE4A}" type="presParOf" srcId="{5F00BD6E-F28B-4BF5-B140-794ADC48E1F7}" destId="{E7026702-2754-4ECB-AE22-91B1D51D9A7B}" srcOrd="0" destOrd="0" presId="urn:microsoft.com/office/officeart/2005/8/layout/venn2"/>
    <dgm:cxn modelId="{EC637CAD-3E21-4B99-9734-23E1E1BA9A2C}" type="presParOf" srcId="{5F00BD6E-F28B-4BF5-B140-794ADC48E1F7}" destId="{02053A34-EFD5-4160-A8C8-497F8FB1A028}" srcOrd="1" destOrd="0" presId="urn:microsoft.com/office/officeart/2005/8/layout/venn2"/>
    <dgm:cxn modelId="{B5A56121-0A5C-4A59-A1A8-B09A34656E27}" type="presParOf" srcId="{30074F6F-BB06-4707-88F5-6E1D65EBD410}" destId="{57ABF9CE-0339-46DC-85F8-456804B307A0}" srcOrd="4" destOrd="0" presId="urn:microsoft.com/office/officeart/2005/8/layout/venn2"/>
    <dgm:cxn modelId="{468A6322-7C6A-41DB-A231-EFE010CEA6A7}" type="presParOf" srcId="{57ABF9CE-0339-46DC-85F8-456804B307A0}" destId="{FFF595B4-3E02-492E-B974-14B5284C4BB9}" srcOrd="0" destOrd="0" presId="urn:microsoft.com/office/officeart/2005/8/layout/venn2"/>
    <dgm:cxn modelId="{C2F73438-0B26-4A6C-A66E-F774DDB6D009}" type="presParOf" srcId="{57ABF9CE-0339-46DC-85F8-456804B307A0}" destId="{A074BF63-C98B-4EF1-BCAB-76F5FF1E7F77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74E150-D7F1-4D33-9DCF-DC113DE56A8F}" type="doc">
      <dgm:prSet loTypeId="urn:microsoft.com/office/officeart/2005/8/layout/arrow2" loCatId="process" qsTypeId="urn:microsoft.com/office/officeart/2005/8/quickstyle/simple1" qsCatId="simple" csTypeId="urn:microsoft.com/office/officeart/2005/8/colors/accent0_1" csCatId="mainScheme" phldr="1"/>
      <dgm:spPr/>
    </dgm:pt>
    <dgm:pt modelId="{102E29EE-94C4-405E-89A5-0FBCDEF71AF9}">
      <dgm:prSet phldrT="[Text]"/>
      <dgm:spPr/>
      <dgm:t>
        <a:bodyPr/>
        <a:lstStyle/>
        <a:p>
          <a:r>
            <a:rPr lang="en-US" b="1" dirty="0">
              <a:solidFill>
                <a:schemeClr val="tx2">
                  <a:lumMod val="90000"/>
                  <a:lumOff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Creativity</a:t>
          </a:r>
        </a:p>
      </dgm:t>
    </dgm:pt>
    <dgm:pt modelId="{94170192-A73D-47AA-A54E-A24AC5258A8C}" type="parTrans" cxnId="{76D5A390-2998-4800-8191-6897E0E79156}">
      <dgm:prSet/>
      <dgm:spPr/>
      <dgm:t>
        <a:bodyPr/>
        <a:lstStyle/>
        <a:p>
          <a:endParaRPr lang="en-US"/>
        </a:p>
      </dgm:t>
    </dgm:pt>
    <dgm:pt modelId="{A11441E9-FC62-4D43-823F-17DBDC2DBC51}" type="sibTrans" cxnId="{76D5A390-2998-4800-8191-6897E0E79156}">
      <dgm:prSet/>
      <dgm:spPr/>
      <dgm:t>
        <a:bodyPr/>
        <a:lstStyle/>
        <a:p>
          <a:endParaRPr lang="en-US"/>
        </a:p>
      </dgm:t>
    </dgm:pt>
    <dgm:pt modelId="{F837D0A1-A723-4D87-A72E-DDBC6223F6F2}">
      <dgm:prSet phldrT="[Text]"/>
      <dgm:spPr/>
      <dgm:t>
        <a:bodyPr/>
        <a:lstStyle/>
        <a:p>
          <a:r>
            <a:rPr lang="en-US" b="1" u="none" dirty="0">
              <a:solidFill>
                <a:schemeClr val="tx2">
                  <a:lumMod val="90000"/>
                  <a:lumOff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Process Excellence</a:t>
          </a:r>
        </a:p>
      </dgm:t>
    </dgm:pt>
    <dgm:pt modelId="{C1644EED-3186-4EF6-B856-86E90A8A167C}" type="parTrans" cxnId="{154CEB9E-3229-44ED-BF11-8FC48532AC8C}">
      <dgm:prSet/>
      <dgm:spPr/>
      <dgm:t>
        <a:bodyPr/>
        <a:lstStyle/>
        <a:p>
          <a:endParaRPr lang="en-US"/>
        </a:p>
      </dgm:t>
    </dgm:pt>
    <dgm:pt modelId="{3283558D-2B08-48B5-A491-C0FBCA7296C2}" type="sibTrans" cxnId="{154CEB9E-3229-44ED-BF11-8FC48532AC8C}">
      <dgm:prSet/>
      <dgm:spPr/>
      <dgm:t>
        <a:bodyPr/>
        <a:lstStyle/>
        <a:p>
          <a:endParaRPr lang="en-US"/>
        </a:p>
      </dgm:t>
    </dgm:pt>
    <dgm:pt modelId="{8BF1E346-F03F-4158-BDFB-D552790FA352}">
      <dgm:prSet phldrT="[Text]"/>
      <dgm:spPr/>
      <dgm:t>
        <a:bodyPr/>
        <a:lstStyle/>
        <a:p>
          <a:r>
            <a:rPr lang="en-US" b="1" dirty="0">
              <a:solidFill>
                <a:schemeClr val="tx2">
                  <a:lumMod val="90000"/>
                  <a:lumOff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Business Acumen</a:t>
          </a:r>
        </a:p>
      </dgm:t>
    </dgm:pt>
    <dgm:pt modelId="{7C897E34-4088-41D7-A854-BB2E8FAD1490}" type="parTrans" cxnId="{D69C0BB7-4BBF-4967-90F7-E826AB771424}">
      <dgm:prSet/>
      <dgm:spPr/>
      <dgm:t>
        <a:bodyPr/>
        <a:lstStyle/>
        <a:p>
          <a:endParaRPr lang="en-US"/>
        </a:p>
      </dgm:t>
    </dgm:pt>
    <dgm:pt modelId="{EC421D30-DA14-4F83-BC5F-5A043E1A80A9}" type="sibTrans" cxnId="{D69C0BB7-4BBF-4967-90F7-E826AB771424}">
      <dgm:prSet/>
      <dgm:spPr/>
      <dgm:t>
        <a:bodyPr/>
        <a:lstStyle/>
        <a:p>
          <a:endParaRPr lang="en-US"/>
        </a:p>
      </dgm:t>
    </dgm:pt>
    <dgm:pt modelId="{82EE2988-577A-44BA-B356-3E33D1441BAB}" type="pres">
      <dgm:prSet presAssocID="{6474E150-D7F1-4D33-9DCF-DC113DE56A8F}" presName="arrowDiagram" presStyleCnt="0">
        <dgm:presLayoutVars>
          <dgm:chMax val="5"/>
          <dgm:dir/>
          <dgm:resizeHandles val="exact"/>
        </dgm:presLayoutVars>
      </dgm:prSet>
      <dgm:spPr/>
    </dgm:pt>
    <dgm:pt modelId="{FB014A2A-4F85-4026-AC69-7B628066F426}" type="pres">
      <dgm:prSet presAssocID="{6474E150-D7F1-4D33-9DCF-DC113DE56A8F}" presName="arrow" presStyleLbl="bgShp" presStyleIdx="0" presStyleCn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ln/>
      </dgm:spPr>
    </dgm:pt>
    <dgm:pt modelId="{4F568A36-3731-4488-A06C-41623C0A9961}" type="pres">
      <dgm:prSet presAssocID="{6474E150-D7F1-4D33-9DCF-DC113DE56A8F}" presName="arrowDiagram3" presStyleCnt="0"/>
      <dgm:spPr/>
    </dgm:pt>
    <dgm:pt modelId="{B70F7F1C-901C-4A88-B85B-8F9646F5E82D}" type="pres">
      <dgm:prSet presAssocID="{102E29EE-94C4-405E-89A5-0FBCDEF71AF9}" presName="bullet3a" presStyleLbl="node1" presStyleIdx="0" presStyleCnt="3"/>
      <dgm:spPr/>
    </dgm:pt>
    <dgm:pt modelId="{BC58CB8E-42B9-459D-88AF-10573F579BCF}" type="pres">
      <dgm:prSet presAssocID="{102E29EE-94C4-405E-89A5-0FBCDEF71AF9}" presName="textBox3a" presStyleLbl="revTx" presStyleIdx="0" presStyleCnt="3" custScaleY="50444">
        <dgm:presLayoutVars>
          <dgm:bulletEnabled val="1"/>
        </dgm:presLayoutVars>
      </dgm:prSet>
      <dgm:spPr/>
    </dgm:pt>
    <dgm:pt modelId="{70719937-7633-4A54-A96B-19422D697168}" type="pres">
      <dgm:prSet presAssocID="{F837D0A1-A723-4D87-A72E-DDBC6223F6F2}" presName="bullet3b" presStyleLbl="node1" presStyleIdx="1" presStyleCnt="3"/>
      <dgm:spPr/>
    </dgm:pt>
    <dgm:pt modelId="{6741770C-30A7-4173-A402-833F2564A36C}" type="pres">
      <dgm:prSet presAssocID="{F837D0A1-A723-4D87-A72E-DDBC6223F6F2}" presName="textBox3b" presStyleLbl="revTx" presStyleIdx="1" presStyleCnt="3" custScaleY="69837">
        <dgm:presLayoutVars>
          <dgm:bulletEnabled val="1"/>
        </dgm:presLayoutVars>
      </dgm:prSet>
      <dgm:spPr/>
    </dgm:pt>
    <dgm:pt modelId="{80B7616C-B6E3-4714-8A11-C5FE56053616}" type="pres">
      <dgm:prSet presAssocID="{8BF1E346-F03F-4158-BDFB-D552790FA352}" presName="bullet3c" presStyleLbl="node1" presStyleIdx="2" presStyleCnt="3"/>
      <dgm:spPr/>
    </dgm:pt>
    <dgm:pt modelId="{6C2F3C01-EE5A-4A95-A808-EDEF02FCA9D8}" type="pres">
      <dgm:prSet presAssocID="{8BF1E346-F03F-4158-BDFB-D552790FA352}" presName="textBox3c" presStyleLbl="revTx" presStyleIdx="2" presStyleCnt="3" custScaleY="67550">
        <dgm:presLayoutVars>
          <dgm:bulletEnabled val="1"/>
        </dgm:presLayoutVars>
      </dgm:prSet>
      <dgm:spPr/>
    </dgm:pt>
  </dgm:ptLst>
  <dgm:cxnLst>
    <dgm:cxn modelId="{B257A69A-1DFC-493F-A3B1-0E0F64E4732A}" type="presOf" srcId="{6474E150-D7F1-4D33-9DCF-DC113DE56A8F}" destId="{82EE2988-577A-44BA-B356-3E33D1441BAB}" srcOrd="0" destOrd="0" presId="urn:microsoft.com/office/officeart/2005/8/layout/arrow2"/>
    <dgm:cxn modelId="{D69C0BB7-4BBF-4967-90F7-E826AB771424}" srcId="{6474E150-D7F1-4D33-9DCF-DC113DE56A8F}" destId="{8BF1E346-F03F-4158-BDFB-D552790FA352}" srcOrd="2" destOrd="0" parTransId="{7C897E34-4088-41D7-A854-BB2E8FAD1490}" sibTransId="{EC421D30-DA14-4F83-BC5F-5A043E1A80A9}"/>
    <dgm:cxn modelId="{E7DFE6DF-B481-4AE9-B388-66F5BB021AA4}" type="presOf" srcId="{8BF1E346-F03F-4158-BDFB-D552790FA352}" destId="{6C2F3C01-EE5A-4A95-A808-EDEF02FCA9D8}" srcOrd="0" destOrd="0" presId="urn:microsoft.com/office/officeart/2005/8/layout/arrow2"/>
    <dgm:cxn modelId="{929F1E98-9A99-4FF7-AA69-37D472A7E6BE}" type="presOf" srcId="{F837D0A1-A723-4D87-A72E-DDBC6223F6F2}" destId="{6741770C-30A7-4173-A402-833F2564A36C}" srcOrd="0" destOrd="0" presId="urn:microsoft.com/office/officeart/2005/8/layout/arrow2"/>
    <dgm:cxn modelId="{76D5A390-2998-4800-8191-6897E0E79156}" srcId="{6474E150-D7F1-4D33-9DCF-DC113DE56A8F}" destId="{102E29EE-94C4-405E-89A5-0FBCDEF71AF9}" srcOrd="0" destOrd="0" parTransId="{94170192-A73D-47AA-A54E-A24AC5258A8C}" sibTransId="{A11441E9-FC62-4D43-823F-17DBDC2DBC51}"/>
    <dgm:cxn modelId="{A3E22C42-E57E-4FB8-B4DF-1FEB2FB470F1}" type="presOf" srcId="{102E29EE-94C4-405E-89A5-0FBCDEF71AF9}" destId="{BC58CB8E-42B9-459D-88AF-10573F579BCF}" srcOrd="0" destOrd="0" presId="urn:microsoft.com/office/officeart/2005/8/layout/arrow2"/>
    <dgm:cxn modelId="{154CEB9E-3229-44ED-BF11-8FC48532AC8C}" srcId="{6474E150-D7F1-4D33-9DCF-DC113DE56A8F}" destId="{F837D0A1-A723-4D87-A72E-DDBC6223F6F2}" srcOrd="1" destOrd="0" parTransId="{C1644EED-3186-4EF6-B856-86E90A8A167C}" sibTransId="{3283558D-2B08-48B5-A491-C0FBCA7296C2}"/>
    <dgm:cxn modelId="{EA20B28E-A112-44E8-8D54-78F0B2A29E03}" type="presParOf" srcId="{82EE2988-577A-44BA-B356-3E33D1441BAB}" destId="{FB014A2A-4F85-4026-AC69-7B628066F426}" srcOrd="0" destOrd="0" presId="urn:microsoft.com/office/officeart/2005/8/layout/arrow2"/>
    <dgm:cxn modelId="{CEF3996F-F20A-40B0-B650-E0493F7B0840}" type="presParOf" srcId="{82EE2988-577A-44BA-B356-3E33D1441BAB}" destId="{4F568A36-3731-4488-A06C-41623C0A9961}" srcOrd="1" destOrd="0" presId="urn:microsoft.com/office/officeart/2005/8/layout/arrow2"/>
    <dgm:cxn modelId="{4E0EC0F8-EE0E-48DE-9C44-70109B0BCA04}" type="presParOf" srcId="{4F568A36-3731-4488-A06C-41623C0A9961}" destId="{B70F7F1C-901C-4A88-B85B-8F9646F5E82D}" srcOrd="0" destOrd="0" presId="urn:microsoft.com/office/officeart/2005/8/layout/arrow2"/>
    <dgm:cxn modelId="{FD634206-0001-4778-B9C5-F43FE66AC3E5}" type="presParOf" srcId="{4F568A36-3731-4488-A06C-41623C0A9961}" destId="{BC58CB8E-42B9-459D-88AF-10573F579BCF}" srcOrd="1" destOrd="0" presId="urn:microsoft.com/office/officeart/2005/8/layout/arrow2"/>
    <dgm:cxn modelId="{60499E73-9D1E-46B2-9135-D178C36D25B4}" type="presParOf" srcId="{4F568A36-3731-4488-A06C-41623C0A9961}" destId="{70719937-7633-4A54-A96B-19422D697168}" srcOrd="2" destOrd="0" presId="urn:microsoft.com/office/officeart/2005/8/layout/arrow2"/>
    <dgm:cxn modelId="{025DE319-67C6-4679-BA6B-0E203AB1A023}" type="presParOf" srcId="{4F568A36-3731-4488-A06C-41623C0A9961}" destId="{6741770C-30A7-4173-A402-833F2564A36C}" srcOrd="3" destOrd="0" presId="urn:microsoft.com/office/officeart/2005/8/layout/arrow2"/>
    <dgm:cxn modelId="{3DE9F98E-173C-41D2-BEC1-1F2E1098649E}" type="presParOf" srcId="{4F568A36-3731-4488-A06C-41623C0A9961}" destId="{80B7616C-B6E3-4714-8A11-C5FE56053616}" srcOrd="4" destOrd="0" presId="urn:microsoft.com/office/officeart/2005/8/layout/arrow2"/>
    <dgm:cxn modelId="{9B36BE52-5212-4215-A90D-E2E3EC331910}" type="presParOf" srcId="{4F568A36-3731-4488-A06C-41623C0A9961}" destId="{6C2F3C01-EE5A-4A95-A808-EDEF02FCA9D8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985016-2C4C-4150-AA97-A965131351CF}" type="doc">
      <dgm:prSet loTypeId="urn:microsoft.com/office/officeart/2005/8/layout/cycle4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779CAC9-D1F2-4193-B2D9-6CA544433D33}">
      <dgm:prSet phldrT="[Text]" custT="1"/>
      <dgm:spPr/>
      <dgm:t>
        <a:bodyPr/>
        <a:lstStyle/>
        <a:p>
          <a:r>
            <a:rPr lang="en-US" sz="1600" b="1" cap="small" baseline="0" dirty="0"/>
            <a:t>Structure</a:t>
          </a:r>
        </a:p>
      </dgm:t>
    </dgm:pt>
    <dgm:pt modelId="{F2876876-9B69-443F-AE57-FBD4D355AE24}" type="parTrans" cxnId="{B9745E12-B6EE-4A06-9922-1BAA80B09FB8}">
      <dgm:prSet/>
      <dgm:spPr/>
      <dgm:t>
        <a:bodyPr/>
        <a:lstStyle/>
        <a:p>
          <a:endParaRPr lang="en-US"/>
        </a:p>
      </dgm:t>
    </dgm:pt>
    <dgm:pt modelId="{1518E4BE-DE3F-4A55-8537-EAE850FA0689}" type="sibTrans" cxnId="{B9745E12-B6EE-4A06-9922-1BAA80B09FB8}">
      <dgm:prSet/>
      <dgm:spPr/>
      <dgm:t>
        <a:bodyPr/>
        <a:lstStyle/>
        <a:p>
          <a:endParaRPr lang="en-US"/>
        </a:p>
      </dgm:t>
    </dgm:pt>
    <dgm:pt modelId="{1E106BBB-ACE5-4517-8B3C-CA00FB8D62DA}">
      <dgm:prSet phldrT="[Text]" custT="1"/>
      <dgm:spPr/>
      <dgm:t>
        <a:bodyPr/>
        <a:lstStyle/>
        <a:p>
          <a:r>
            <a:rPr lang="en-US" sz="1200" b="1" dirty="0"/>
            <a:t>Organization Design</a:t>
          </a:r>
        </a:p>
      </dgm:t>
    </dgm:pt>
    <dgm:pt modelId="{599C6B9A-44E4-45E4-BAB4-5E98DF8A375C}" type="parTrans" cxnId="{C5A26A33-F9C7-46E0-9378-F01FC4270D1F}">
      <dgm:prSet/>
      <dgm:spPr/>
      <dgm:t>
        <a:bodyPr/>
        <a:lstStyle/>
        <a:p>
          <a:endParaRPr lang="en-US"/>
        </a:p>
      </dgm:t>
    </dgm:pt>
    <dgm:pt modelId="{943CEB41-28AE-44CC-B5E8-CFB1B065BA10}" type="sibTrans" cxnId="{C5A26A33-F9C7-46E0-9378-F01FC4270D1F}">
      <dgm:prSet/>
      <dgm:spPr/>
      <dgm:t>
        <a:bodyPr/>
        <a:lstStyle/>
        <a:p>
          <a:endParaRPr lang="en-US"/>
        </a:p>
      </dgm:t>
    </dgm:pt>
    <dgm:pt modelId="{51C93B7B-2A5F-4401-9EB2-9F620DBB6D8E}">
      <dgm:prSet phldrT="[Text]" custT="1"/>
      <dgm:spPr/>
      <dgm:t>
        <a:bodyPr/>
        <a:lstStyle/>
        <a:p>
          <a:r>
            <a:rPr lang="en-US" sz="1800" b="1" cap="small" baseline="0" dirty="0"/>
            <a:t>People</a:t>
          </a:r>
        </a:p>
      </dgm:t>
    </dgm:pt>
    <dgm:pt modelId="{9439B60C-34C0-412A-BF8F-AF2EB605B7C5}" type="parTrans" cxnId="{CB815893-361F-4D9A-BA2F-B452E3AFD6A6}">
      <dgm:prSet/>
      <dgm:spPr/>
      <dgm:t>
        <a:bodyPr/>
        <a:lstStyle/>
        <a:p>
          <a:endParaRPr lang="en-US"/>
        </a:p>
      </dgm:t>
    </dgm:pt>
    <dgm:pt modelId="{06D84685-2705-4E02-8CC9-3DB313847501}" type="sibTrans" cxnId="{CB815893-361F-4D9A-BA2F-B452E3AFD6A6}">
      <dgm:prSet/>
      <dgm:spPr/>
      <dgm:t>
        <a:bodyPr/>
        <a:lstStyle/>
        <a:p>
          <a:endParaRPr lang="en-US"/>
        </a:p>
      </dgm:t>
    </dgm:pt>
    <dgm:pt modelId="{588C4732-BC2E-42DF-BB4B-DA7A6341CD0A}">
      <dgm:prSet phldrT="[Text]" custT="1"/>
      <dgm:spPr/>
      <dgm:t>
        <a:bodyPr/>
        <a:lstStyle/>
        <a:p>
          <a:r>
            <a:rPr lang="en-US" sz="1200" b="1" dirty="0"/>
            <a:t>Select</a:t>
          </a:r>
        </a:p>
      </dgm:t>
    </dgm:pt>
    <dgm:pt modelId="{F4381A14-ACA2-4FF8-8DEC-03F4DE93002F}" type="parTrans" cxnId="{4A85B878-77C8-4D22-AB9F-C48B1C756183}">
      <dgm:prSet/>
      <dgm:spPr/>
      <dgm:t>
        <a:bodyPr/>
        <a:lstStyle/>
        <a:p>
          <a:endParaRPr lang="en-US"/>
        </a:p>
      </dgm:t>
    </dgm:pt>
    <dgm:pt modelId="{88DDC7F6-2D3F-4047-A4E3-17F1DCA485D4}" type="sibTrans" cxnId="{4A85B878-77C8-4D22-AB9F-C48B1C756183}">
      <dgm:prSet/>
      <dgm:spPr/>
      <dgm:t>
        <a:bodyPr/>
        <a:lstStyle/>
        <a:p>
          <a:endParaRPr lang="en-US"/>
        </a:p>
      </dgm:t>
    </dgm:pt>
    <dgm:pt modelId="{DB6E33D7-94CD-4791-B1F6-6D5B8C7C4403}">
      <dgm:prSet phldrT="[Text]" custT="1"/>
      <dgm:spPr/>
      <dgm:t>
        <a:bodyPr/>
        <a:lstStyle/>
        <a:p>
          <a:r>
            <a:rPr lang="en-US" sz="1800" b="1" cap="small" baseline="0" dirty="0"/>
            <a:t>Methods</a:t>
          </a:r>
        </a:p>
      </dgm:t>
    </dgm:pt>
    <dgm:pt modelId="{130B359A-44F5-438C-A050-8671CB8E8C40}" type="parTrans" cxnId="{5C86E28F-DF15-4434-9A41-7B8C8E691144}">
      <dgm:prSet/>
      <dgm:spPr/>
      <dgm:t>
        <a:bodyPr/>
        <a:lstStyle/>
        <a:p>
          <a:endParaRPr lang="en-US"/>
        </a:p>
      </dgm:t>
    </dgm:pt>
    <dgm:pt modelId="{41A76A39-32E9-446D-90EE-A60A3E54E1C6}" type="sibTrans" cxnId="{5C86E28F-DF15-4434-9A41-7B8C8E691144}">
      <dgm:prSet/>
      <dgm:spPr/>
      <dgm:t>
        <a:bodyPr/>
        <a:lstStyle/>
        <a:p>
          <a:endParaRPr lang="en-US"/>
        </a:p>
      </dgm:t>
    </dgm:pt>
    <dgm:pt modelId="{43CD37B2-BB49-49B7-BF39-B2F5197D3051}">
      <dgm:prSet phldrT="[Text]" custT="1"/>
      <dgm:spPr/>
      <dgm:t>
        <a:bodyPr/>
        <a:lstStyle/>
        <a:p>
          <a:r>
            <a:rPr lang="en-US" sz="1200" b="1" dirty="0"/>
            <a:t>Processes</a:t>
          </a:r>
        </a:p>
      </dgm:t>
    </dgm:pt>
    <dgm:pt modelId="{2195DFA9-E9B7-4359-AA44-5A129A7791EB}" type="parTrans" cxnId="{41C8AAA3-F7D2-49BF-AC6D-68AA7BDA4D19}">
      <dgm:prSet/>
      <dgm:spPr/>
      <dgm:t>
        <a:bodyPr/>
        <a:lstStyle/>
        <a:p>
          <a:endParaRPr lang="en-US"/>
        </a:p>
      </dgm:t>
    </dgm:pt>
    <dgm:pt modelId="{D7159015-59AD-48A0-AD36-20EFC8F2145D}" type="sibTrans" cxnId="{41C8AAA3-F7D2-49BF-AC6D-68AA7BDA4D19}">
      <dgm:prSet/>
      <dgm:spPr/>
      <dgm:t>
        <a:bodyPr/>
        <a:lstStyle/>
        <a:p>
          <a:endParaRPr lang="en-US"/>
        </a:p>
      </dgm:t>
    </dgm:pt>
    <dgm:pt modelId="{D42CB7A5-9D82-409C-8FBC-7F557E09B160}">
      <dgm:prSet phldrT="[Text]" custT="1"/>
      <dgm:spPr/>
      <dgm:t>
        <a:bodyPr/>
        <a:lstStyle/>
        <a:p>
          <a:r>
            <a:rPr lang="en-US" sz="1800" b="1" cap="small" baseline="0" dirty="0"/>
            <a:t>Tech</a:t>
          </a:r>
        </a:p>
      </dgm:t>
    </dgm:pt>
    <dgm:pt modelId="{75EFF0E8-61EE-43C0-B6FC-9488991367C8}" type="parTrans" cxnId="{3D1FD898-7FE0-4506-9DA0-EF16C7C94F0B}">
      <dgm:prSet/>
      <dgm:spPr/>
      <dgm:t>
        <a:bodyPr/>
        <a:lstStyle/>
        <a:p>
          <a:endParaRPr lang="en-US"/>
        </a:p>
      </dgm:t>
    </dgm:pt>
    <dgm:pt modelId="{7BAD6C45-F945-4375-A0C1-5A1C292AEB1B}" type="sibTrans" cxnId="{3D1FD898-7FE0-4506-9DA0-EF16C7C94F0B}">
      <dgm:prSet/>
      <dgm:spPr/>
      <dgm:t>
        <a:bodyPr/>
        <a:lstStyle/>
        <a:p>
          <a:endParaRPr lang="en-US"/>
        </a:p>
      </dgm:t>
    </dgm:pt>
    <dgm:pt modelId="{AD9145B1-D49C-4BCC-82EA-F499EC73F97A}">
      <dgm:prSet phldrT="[Text]" custT="1"/>
      <dgm:spPr/>
      <dgm:t>
        <a:bodyPr/>
        <a:lstStyle/>
        <a:p>
          <a:r>
            <a:rPr lang="en-US" sz="1200" b="1" dirty="0"/>
            <a:t>IT Infrastructure</a:t>
          </a:r>
        </a:p>
      </dgm:t>
    </dgm:pt>
    <dgm:pt modelId="{81B19265-4D0D-4B97-92D1-3C43CA27DC4D}" type="parTrans" cxnId="{E594DAFF-5D52-437B-87B3-F670A7C0E16F}">
      <dgm:prSet/>
      <dgm:spPr/>
      <dgm:t>
        <a:bodyPr/>
        <a:lstStyle/>
        <a:p>
          <a:endParaRPr lang="en-US"/>
        </a:p>
      </dgm:t>
    </dgm:pt>
    <dgm:pt modelId="{EC463ADA-6D76-46F2-9436-7E0A2356CD7B}" type="sibTrans" cxnId="{E594DAFF-5D52-437B-87B3-F670A7C0E16F}">
      <dgm:prSet/>
      <dgm:spPr/>
      <dgm:t>
        <a:bodyPr/>
        <a:lstStyle/>
        <a:p>
          <a:endParaRPr lang="en-US"/>
        </a:p>
      </dgm:t>
    </dgm:pt>
    <dgm:pt modelId="{AA8481A3-5FC9-41D8-B75F-15E6A61BDD88}">
      <dgm:prSet phldrT="[Text]" custT="1"/>
      <dgm:spPr/>
      <dgm:t>
        <a:bodyPr/>
        <a:lstStyle/>
        <a:p>
          <a:r>
            <a:rPr lang="en-US" sz="1200" b="1" dirty="0"/>
            <a:t>Hire</a:t>
          </a:r>
        </a:p>
      </dgm:t>
    </dgm:pt>
    <dgm:pt modelId="{DD272230-DDCA-4262-9570-B09F4BA5B857}" type="parTrans" cxnId="{7A0DA92A-9DBC-47AB-A69A-14D978A259F4}">
      <dgm:prSet/>
      <dgm:spPr/>
      <dgm:t>
        <a:bodyPr/>
        <a:lstStyle/>
        <a:p>
          <a:endParaRPr lang="en-US"/>
        </a:p>
      </dgm:t>
    </dgm:pt>
    <dgm:pt modelId="{DDED004E-35C5-4AC6-A1D2-20DCF745495E}" type="sibTrans" cxnId="{7A0DA92A-9DBC-47AB-A69A-14D978A259F4}">
      <dgm:prSet/>
      <dgm:spPr/>
      <dgm:t>
        <a:bodyPr/>
        <a:lstStyle/>
        <a:p>
          <a:endParaRPr lang="en-US"/>
        </a:p>
      </dgm:t>
    </dgm:pt>
    <dgm:pt modelId="{783387BE-85FF-40C7-870B-F767EEDE2575}">
      <dgm:prSet phldrT="[Text]" custT="1"/>
      <dgm:spPr/>
      <dgm:t>
        <a:bodyPr/>
        <a:lstStyle/>
        <a:p>
          <a:r>
            <a:rPr lang="en-US" sz="1200" b="1" dirty="0"/>
            <a:t>Develop</a:t>
          </a:r>
        </a:p>
      </dgm:t>
    </dgm:pt>
    <dgm:pt modelId="{69D6E6DD-93A3-4B01-B18B-E3659D7D3A89}" type="parTrans" cxnId="{BDE22EF2-3AEB-4184-9AE0-92AB0288DB2F}">
      <dgm:prSet/>
      <dgm:spPr/>
      <dgm:t>
        <a:bodyPr/>
        <a:lstStyle/>
        <a:p>
          <a:endParaRPr lang="en-US"/>
        </a:p>
      </dgm:t>
    </dgm:pt>
    <dgm:pt modelId="{8EF85B1A-A61A-47C5-9A4C-882763545F21}" type="sibTrans" cxnId="{BDE22EF2-3AEB-4184-9AE0-92AB0288DB2F}">
      <dgm:prSet/>
      <dgm:spPr/>
      <dgm:t>
        <a:bodyPr/>
        <a:lstStyle/>
        <a:p>
          <a:endParaRPr lang="en-US"/>
        </a:p>
      </dgm:t>
    </dgm:pt>
    <dgm:pt modelId="{7156C655-BAC8-4549-BCA2-E1F2535E787C}">
      <dgm:prSet phldrT="[Text]" custT="1"/>
      <dgm:spPr/>
      <dgm:t>
        <a:bodyPr/>
        <a:lstStyle/>
        <a:p>
          <a:r>
            <a:rPr lang="en-US" sz="1200" b="1" dirty="0"/>
            <a:t>Procedures</a:t>
          </a:r>
        </a:p>
      </dgm:t>
    </dgm:pt>
    <dgm:pt modelId="{177B3AF6-79F2-42C8-B712-2CC6FF56A61C}" type="parTrans" cxnId="{C94A5A30-5798-4B48-A782-DDD6B12F6B15}">
      <dgm:prSet/>
      <dgm:spPr/>
      <dgm:t>
        <a:bodyPr/>
        <a:lstStyle/>
        <a:p>
          <a:endParaRPr lang="en-US"/>
        </a:p>
      </dgm:t>
    </dgm:pt>
    <dgm:pt modelId="{6710C02F-6B2E-47AB-8231-08CBAFA716B9}" type="sibTrans" cxnId="{C94A5A30-5798-4B48-A782-DDD6B12F6B15}">
      <dgm:prSet/>
      <dgm:spPr/>
      <dgm:t>
        <a:bodyPr/>
        <a:lstStyle/>
        <a:p>
          <a:endParaRPr lang="en-US"/>
        </a:p>
      </dgm:t>
    </dgm:pt>
    <dgm:pt modelId="{A36483CC-0ED5-4C46-90B1-F18646FB7F47}">
      <dgm:prSet phldrT="[Text]"/>
      <dgm:spPr/>
      <dgm:t>
        <a:bodyPr/>
        <a:lstStyle/>
        <a:p>
          <a:endParaRPr lang="en-US" sz="1000" dirty="0"/>
        </a:p>
      </dgm:t>
    </dgm:pt>
    <dgm:pt modelId="{E49EAA04-A655-4924-932E-EA2B43F0911D}" type="parTrans" cxnId="{D02D90C6-B0E6-4D8E-83A0-E4812EBDA290}">
      <dgm:prSet/>
      <dgm:spPr/>
      <dgm:t>
        <a:bodyPr/>
        <a:lstStyle/>
        <a:p>
          <a:endParaRPr lang="en-US"/>
        </a:p>
      </dgm:t>
    </dgm:pt>
    <dgm:pt modelId="{31BE0455-D29A-458B-B7FF-E1A5B792C84A}" type="sibTrans" cxnId="{D02D90C6-B0E6-4D8E-83A0-E4812EBDA290}">
      <dgm:prSet/>
      <dgm:spPr/>
      <dgm:t>
        <a:bodyPr/>
        <a:lstStyle/>
        <a:p>
          <a:endParaRPr lang="en-US"/>
        </a:p>
      </dgm:t>
    </dgm:pt>
    <dgm:pt modelId="{CF752507-71FC-4BBE-A0E7-456C617421CB}">
      <dgm:prSet phldrT="[Text]" custT="1"/>
      <dgm:spPr/>
      <dgm:t>
        <a:bodyPr/>
        <a:lstStyle/>
        <a:p>
          <a:r>
            <a:rPr lang="en-US" sz="1200" b="1" dirty="0"/>
            <a:t>Culture</a:t>
          </a:r>
        </a:p>
      </dgm:t>
    </dgm:pt>
    <dgm:pt modelId="{F2FE9228-750A-4B4D-9410-CF8F02AAEE8C}" type="parTrans" cxnId="{9359506D-8617-4978-B313-DDAAE33DCECC}">
      <dgm:prSet/>
      <dgm:spPr/>
      <dgm:t>
        <a:bodyPr/>
        <a:lstStyle/>
        <a:p>
          <a:endParaRPr lang="en-US"/>
        </a:p>
      </dgm:t>
    </dgm:pt>
    <dgm:pt modelId="{39398151-58D9-45E1-A1DE-F5435262CF1B}" type="sibTrans" cxnId="{9359506D-8617-4978-B313-DDAAE33DCECC}">
      <dgm:prSet/>
      <dgm:spPr/>
      <dgm:t>
        <a:bodyPr/>
        <a:lstStyle/>
        <a:p>
          <a:endParaRPr lang="en-US"/>
        </a:p>
      </dgm:t>
    </dgm:pt>
    <dgm:pt modelId="{0BC37D70-06C7-4DF8-B590-7DC194B61FAB}">
      <dgm:prSet phldrT="[Text]" custT="1"/>
      <dgm:spPr/>
      <dgm:t>
        <a:bodyPr/>
        <a:lstStyle/>
        <a:p>
          <a:r>
            <a:rPr lang="en-US" sz="1200" b="1" dirty="0"/>
            <a:t>Social Media</a:t>
          </a:r>
        </a:p>
      </dgm:t>
    </dgm:pt>
    <dgm:pt modelId="{E8C7366F-961F-45E1-955D-F35D67E018AA}" type="parTrans" cxnId="{F7C5971B-7C78-4038-AF48-49D34F443506}">
      <dgm:prSet/>
      <dgm:spPr/>
      <dgm:t>
        <a:bodyPr/>
        <a:lstStyle/>
        <a:p>
          <a:endParaRPr lang="en-US"/>
        </a:p>
      </dgm:t>
    </dgm:pt>
    <dgm:pt modelId="{62CF40E4-50DA-4837-8559-CFF1AFB03D31}" type="sibTrans" cxnId="{F7C5971B-7C78-4038-AF48-49D34F443506}">
      <dgm:prSet/>
      <dgm:spPr/>
      <dgm:t>
        <a:bodyPr/>
        <a:lstStyle/>
        <a:p>
          <a:endParaRPr lang="en-US"/>
        </a:p>
      </dgm:t>
    </dgm:pt>
    <dgm:pt modelId="{28172C79-B140-45EC-81E5-0A2AAB2D4F18}">
      <dgm:prSet phldrT="[Text]" custT="1"/>
      <dgm:spPr/>
      <dgm:t>
        <a:bodyPr/>
        <a:lstStyle/>
        <a:p>
          <a:r>
            <a:rPr lang="en-US" sz="1200" b="1" dirty="0"/>
            <a:t>Production Technology</a:t>
          </a:r>
        </a:p>
      </dgm:t>
    </dgm:pt>
    <dgm:pt modelId="{45B8EA5E-6124-41EE-ACE0-4B2461FAB5BE}" type="parTrans" cxnId="{99FB3BE7-2DD4-41C4-A6C8-E04CD5C15BB3}">
      <dgm:prSet/>
      <dgm:spPr/>
      <dgm:t>
        <a:bodyPr/>
        <a:lstStyle/>
        <a:p>
          <a:endParaRPr lang="en-US"/>
        </a:p>
      </dgm:t>
    </dgm:pt>
    <dgm:pt modelId="{32FBE7E5-179E-43EA-910A-3D7634A6E39D}" type="sibTrans" cxnId="{99FB3BE7-2DD4-41C4-A6C8-E04CD5C15BB3}">
      <dgm:prSet/>
      <dgm:spPr/>
      <dgm:t>
        <a:bodyPr/>
        <a:lstStyle/>
        <a:p>
          <a:endParaRPr lang="en-US"/>
        </a:p>
      </dgm:t>
    </dgm:pt>
    <dgm:pt modelId="{2FC5826D-821A-491D-B31B-A67F0D69E58D}">
      <dgm:prSet phldrT="[Text]" custT="1"/>
      <dgm:spPr/>
      <dgm:t>
        <a:bodyPr/>
        <a:lstStyle/>
        <a:p>
          <a:r>
            <a:rPr lang="en-US" sz="1200" b="1" dirty="0"/>
            <a:t>Locations</a:t>
          </a:r>
        </a:p>
      </dgm:t>
    </dgm:pt>
    <dgm:pt modelId="{4EFAADB8-4598-4FF1-AE17-C1ED8AE86B95}" type="parTrans" cxnId="{0FC433B2-1369-4B58-AF6E-6B73CF78740D}">
      <dgm:prSet/>
      <dgm:spPr/>
      <dgm:t>
        <a:bodyPr/>
        <a:lstStyle/>
        <a:p>
          <a:endParaRPr lang="en-US"/>
        </a:p>
      </dgm:t>
    </dgm:pt>
    <dgm:pt modelId="{D8A19AFF-31E4-4A5B-AABA-6EC4F0EC70F2}" type="sibTrans" cxnId="{0FC433B2-1369-4B58-AF6E-6B73CF78740D}">
      <dgm:prSet/>
      <dgm:spPr/>
      <dgm:t>
        <a:bodyPr/>
        <a:lstStyle/>
        <a:p>
          <a:endParaRPr lang="en-US"/>
        </a:p>
      </dgm:t>
    </dgm:pt>
    <dgm:pt modelId="{9BB4E9FD-EF42-40E9-9606-12BD130111DC}">
      <dgm:prSet phldrT="[Text]" custT="1"/>
      <dgm:spPr/>
      <dgm:t>
        <a:bodyPr/>
        <a:lstStyle/>
        <a:p>
          <a:r>
            <a:rPr lang="en-US" sz="1200" b="1" dirty="0"/>
            <a:t>Built Environment</a:t>
          </a:r>
        </a:p>
      </dgm:t>
    </dgm:pt>
    <dgm:pt modelId="{AEA55090-36A6-4098-927A-8E6F9D9A5E58}" type="parTrans" cxnId="{426381EA-1CDE-4E4D-9121-B53B5E0EF4AB}">
      <dgm:prSet/>
      <dgm:spPr/>
      <dgm:t>
        <a:bodyPr/>
        <a:lstStyle/>
        <a:p>
          <a:endParaRPr lang="en-US"/>
        </a:p>
      </dgm:t>
    </dgm:pt>
    <dgm:pt modelId="{80F151DB-E4DD-45CC-B7E2-7A04C1AF4329}" type="sibTrans" cxnId="{426381EA-1CDE-4E4D-9121-B53B5E0EF4AB}">
      <dgm:prSet/>
      <dgm:spPr/>
      <dgm:t>
        <a:bodyPr/>
        <a:lstStyle/>
        <a:p>
          <a:endParaRPr lang="en-US"/>
        </a:p>
      </dgm:t>
    </dgm:pt>
    <dgm:pt modelId="{048409AF-4BE2-4932-893E-F42CBB50AD88}">
      <dgm:prSet phldrT="[Text]" custT="1"/>
      <dgm:spPr/>
      <dgm:t>
        <a:bodyPr/>
        <a:lstStyle/>
        <a:p>
          <a:r>
            <a:rPr lang="en-US" sz="1200" b="1" dirty="0"/>
            <a:t>Retain</a:t>
          </a:r>
        </a:p>
      </dgm:t>
    </dgm:pt>
    <dgm:pt modelId="{843BB630-AA20-4BB6-85A4-18A89BFC5823}" type="parTrans" cxnId="{BC86C4FB-551F-43A9-841F-7D6FAAA1282E}">
      <dgm:prSet/>
      <dgm:spPr/>
      <dgm:t>
        <a:bodyPr/>
        <a:lstStyle/>
        <a:p>
          <a:endParaRPr lang="en-US"/>
        </a:p>
      </dgm:t>
    </dgm:pt>
    <dgm:pt modelId="{17244120-4B1A-4815-8AB4-3112C9864807}" type="sibTrans" cxnId="{BC86C4FB-551F-43A9-841F-7D6FAAA1282E}">
      <dgm:prSet/>
      <dgm:spPr/>
      <dgm:t>
        <a:bodyPr/>
        <a:lstStyle/>
        <a:p>
          <a:endParaRPr lang="en-US"/>
        </a:p>
      </dgm:t>
    </dgm:pt>
    <dgm:pt modelId="{9B06D2BC-40CF-4D6C-A62D-FEE4795486DE}">
      <dgm:prSet phldrT="[Text]" custT="1"/>
      <dgm:spPr/>
      <dgm:t>
        <a:bodyPr/>
        <a:lstStyle/>
        <a:p>
          <a:r>
            <a:rPr lang="en-US" sz="1200" b="1" dirty="0"/>
            <a:t>Engage</a:t>
          </a:r>
        </a:p>
      </dgm:t>
    </dgm:pt>
    <dgm:pt modelId="{F61519D2-9B2D-4554-9EC8-21D40B3AC7B3}" type="parTrans" cxnId="{5A19F662-1647-4AC0-93EA-C538DB65BEFB}">
      <dgm:prSet/>
      <dgm:spPr/>
      <dgm:t>
        <a:bodyPr/>
        <a:lstStyle/>
        <a:p>
          <a:endParaRPr lang="en-US"/>
        </a:p>
      </dgm:t>
    </dgm:pt>
    <dgm:pt modelId="{0BBAB3D9-1109-4E3C-AD17-ED06A662DEB9}" type="sibTrans" cxnId="{5A19F662-1647-4AC0-93EA-C538DB65BEFB}">
      <dgm:prSet/>
      <dgm:spPr/>
      <dgm:t>
        <a:bodyPr/>
        <a:lstStyle/>
        <a:p>
          <a:endParaRPr lang="en-US"/>
        </a:p>
      </dgm:t>
    </dgm:pt>
    <dgm:pt modelId="{EFE799B7-2485-4082-BB89-71BA700BE018}" type="pres">
      <dgm:prSet presAssocID="{01985016-2C4C-4150-AA97-A965131351CF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28B77DFC-BAFF-431F-969C-E9735438C429}" type="pres">
      <dgm:prSet presAssocID="{01985016-2C4C-4150-AA97-A965131351CF}" presName="children" presStyleCnt="0"/>
      <dgm:spPr/>
    </dgm:pt>
    <dgm:pt modelId="{9888C18A-BF7A-4DFB-968B-FCDA096635BC}" type="pres">
      <dgm:prSet presAssocID="{01985016-2C4C-4150-AA97-A965131351CF}" presName="child1group" presStyleCnt="0"/>
      <dgm:spPr/>
    </dgm:pt>
    <dgm:pt modelId="{217FFB4C-EE2A-4BB3-9D8A-564304F7BF31}" type="pres">
      <dgm:prSet presAssocID="{01985016-2C4C-4150-AA97-A965131351CF}" presName="child1" presStyleLbl="bgAcc1" presStyleIdx="0" presStyleCnt="4" custLinFactNeighborX="-11563" custLinFactNeighborY="2959"/>
      <dgm:spPr/>
    </dgm:pt>
    <dgm:pt modelId="{B506DB34-715A-4AD7-BBC5-7A53742ED588}" type="pres">
      <dgm:prSet presAssocID="{01985016-2C4C-4150-AA97-A965131351CF}" presName="child1Text" presStyleLbl="bgAcc1" presStyleIdx="0" presStyleCnt="4">
        <dgm:presLayoutVars>
          <dgm:bulletEnabled val="1"/>
        </dgm:presLayoutVars>
      </dgm:prSet>
      <dgm:spPr/>
    </dgm:pt>
    <dgm:pt modelId="{3CF1634C-1E25-45AA-9CB4-B9E8E0D2DD81}" type="pres">
      <dgm:prSet presAssocID="{01985016-2C4C-4150-AA97-A965131351CF}" presName="child2group" presStyleCnt="0"/>
      <dgm:spPr/>
    </dgm:pt>
    <dgm:pt modelId="{13D32A58-ECA0-496F-83C4-B099ACDBA498}" type="pres">
      <dgm:prSet presAssocID="{01985016-2C4C-4150-AA97-A965131351CF}" presName="child2" presStyleLbl="bgAcc1" presStyleIdx="1" presStyleCnt="4" custLinFactNeighborX="9319" custLinFactNeighborY="2959"/>
      <dgm:spPr/>
    </dgm:pt>
    <dgm:pt modelId="{4F4FD191-42DB-436E-A5EE-7D6B59F72D38}" type="pres">
      <dgm:prSet presAssocID="{01985016-2C4C-4150-AA97-A965131351CF}" presName="child2Text" presStyleLbl="bgAcc1" presStyleIdx="1" presStyleCnt="4">
        <dgm:presLayoutVars>
          <dgm:bulletEnabled val="1"/>
        </dgm:presLayoutVars>
      </dgm:prSet>
      <dgm:spPr/>
    </dgm:pt>
    <dgm:pt modelId="{CD14F2D3-8418-446E-9C00-F995BF79580F}" type="pres">
      <dgm:prSet presAssocID="{01985016-2C4C-4150-AA97-A965131351CF}" presName="child3group" presStyleCnt="0"/>
      <dgm:spPr/>
    </dgm:pt>
    <dgm:pt modelId="{758EA582-E5F8-4C92-9D94-662F9793FC44}" type="pres">
      <dgm:prSet presAssocID="{01985016-2C4C-4150-AA97-A965131351CF}" presName="child3" presStyleLbl="bgAcc1" presStyleIdx="2" presStyleCnt="4" custScaleY="93898" custLinFactNeighborX="9319" custLinFactNeighborY="912"/>
      <dgm:spPr/>
    </dgm:pt>
    <dgm:pt modelId="{D0CDEC5F-4699-41CE-8651-55AAA1F503C1}" type="pres">
      <dgm:prSet presAssocID="{01985016-2C4C-4150-AA97-A965131351CF}" presName="child3Text" presStyleLbl="bgAcc1" presStyleIdx="2" presStyleCnt="4">
        <dgm:presLayoutVars>
          <dgm:bulletEnabled val="1"/>
        </dgm:presLayoutVars>
      </dgm:prSet>
      <dgm:spPr/>
    </dgm:pt>
    <dgm:pt modelId="{195C4CFC-4904-43AC-8BED-2C0489094907}" type="pres">
      <dgm:prSet presAssocID="{01985016-2C4C-4150-AA97-A965131351CF}" presName="child4group" presStyleCnt="0"/>
      <dgm:spPr/>
    </dgm:pt>
    <dgm:pt modelId="{B28E3610-AF9B-491E-B11B-6F0E6E234B13}" type="pres">
      <dgm:prSet presAssocID="{01985016-2C4C-4150-AA97-A965131351CF}" presName="child4" presStyleLbl="bgAcc1" presStyleIdx="3" presStyleCnt="4" custScaleX="131483" custScaleY="100392" custLinFactNeighborX="-24060" custLinFactNeighborY="-10224"/>
      <dgm:spPr/>
    </dgm:pt>
    <dgm:pt modelId="{AFE79F53-9DAD-4DDC-BCA1-AF0EF129B38F}" type="pres">
      <dgm:prSet presAssocID="{01985016-2C4C-4150-AA97-A965131351CF}" presName="child4Text" presStyleLbl="bgAcc1" presStyleIdx="3" presStyleCnt="4">
        <dgm:presLayoutVars>
          <dgm:bulletEnabled val="1"/>
        </dgm:presLayoutVars>
      </dgm:prSet>
      <dgm:spPr/>
    </dgm:pt>
    <dgm:pt modelId="{3CF6F9D2-8DD7-4A93-BE1E-6354A2CD6BBB}" type="pres">
      <dgm:prSet presAssocID="{01985016-2C4C-4150-AA97-A965131351CF}" presName="childPlaceholder" presStyleCnt="0"/>
      <dgm:spPr/>
    </dgm:pt>
    <dgm:pt modelId="{AA841A83-E504-428B-AB25-6FED41DB154F}" type="pres">
      <dgm:prSet presAssocID="{01985016-2C4C-4150-AA97-A965131351CF}" presName="circle" presStyleCnt="0"/>
      <dgm:spPr/>
    </dgm:pt>
    <dgm:pt modelId="{7891DE86-2E6B-4F23-8D88-DFBFAA3647BC}" type="pres">
      <dgm:prSet presAssocID="{01985016-2C4C-4150-AA97-A965131351CF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B006FFB2-AD00-4517-ADA0-F8BAB05E0255}" type="pres">
      <dgm:prSet presAssocID="{01985016-2C4C-4150-AA97-A965131351CF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34CCB489-5AB4-469D-A67D-D6D3F2101C6D}" type="pres">
      <dgm:prSet presAssocID="{01985016-2C4C-4150-AA97-A965131351CF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F46B9F57-E7AE-4C97-BD35-A50A6367DDCF}" type="pres">
      <dgm:prSet presAssocID="{01985016-2C4C-4150-AA97-A965131351CF}" presName="quadrant4" presStyleLbl="node1" presStyleIdx="3" presStyleCnt="4" custScaleX="97571" custScaleY="96518" custLinFactNeighborX="0" custLinFactNeighborY="-689">
        <dgm:presLayoutVars>
          <dgm:chMax val="1"/>
          <dgm:bulletEnabled val="1"/>
        </dgm:presLayoutVars>
      </dgm:prSet>
      <dgm:spPr/>
    </dgm:pt>
    <dgm:pt modelId="{EA8172B7-8FE9-4F2C-A71B-0651C4BCCDE3}" type="pres">
      <dgm:prSet presAssocID="{01985016-2C4C-4150-AA97-A965131351CF}" presName="quadrantPlaceholder" presStyleCnt="0"/>
      <dgm:spPr/>
    </dgm:pt>
    <dgm:pt modelId="{46EF070D-7FFF-4F8B-B2E5-4B64352E4DB3}" type="pres">
      <dgm:prSet presAssocID="{01985016-2C4C-4150-AA97-A965131351CF}" presName="center1" presStyleLbl="fgShp" presStyleIdx="0" presStyleCnt="2"/>
      <dgm:spPr/>
    </dgm:pt>
    <dgm:pt modelId="{A1B5E81B-1500-4E19-9A97-65809149541F}" type="pres">
      <dgm:prSet presAssocID="{01985016-2C4C-4150-AA97-A965131351CF}" presName="center2" presStyleLbl="fgShp" presStyleIdx="1" presStyleCnt="2"/>
      <dgm:spPr/>
    </dgm:pt>
  </dgm:ptLst>
  <dgm:cxnLst>
    <dgm:cxn modelId="{1336F9E1-8304-44A7-883F-36BA4F576484}" type="presOf" srcId="{43CD37B2-BB49-49B7-BF39-B2F5197D3051}" destId="{758EA582-E5F8-4C92-9D94-662F9793FC44}" srcOrd="0" destOrd="0" presId="urn:microsoft.com/office/officeart/2005/8/layout/cycle4"/>
    <dgm:cxn modelId="{86A4B57B-72E6-4D56-AF10-09B3AA1E3EFF}" type="presOf" srcId="{2FC5826D-821A-491D-B31B-A67F0D69E58D}" destId="{217FFB4C-EE2A-4BB3-9D8A-564304F7BF31}" srcOrd="0" destOrd="1" presId="urn:microsoft.com/office/officeart/2005/8/layout/cycle4"/>
    <dgm:cxn modelId="{F7C5971B-7C78-4038-AF48-49D34F443506}" srcId="{D42CB7A5-9D82-409C-8FBC-7F557E09B160}" destId="{0BC37D70-06C7-4DF8-B590-7DC194B61FAB}" srcOrd="1" destOrd="0" parTransId="{E8C7366F-961F-45E1-955D-F35D67E018AA}" sibTransId="{62CF40E4-50DA-4837-8559-CFF1AFB03D31}"/>
    <dgm:cxn modelId="{0483324B-1CBD-457E-8039-E711AF456F2B}" type="presOf" srcId="{A36483CC-0ED5-4C46-90B1-F18646FB7F47}" destId="{758EA582-E5F8-4C92-9D94-662F9793FC44}" srcOrd="0" destOrd="3" presId="urn:microsoft.com/office/officeart/2005/8/layout/cycle4"/>
    <dgm:cxn modelId="{580A8691-E0AB-44B1-8471-E44B4C75917F}" type="presOf" srcId="{AD9145B1-D49C-4BCC-82EA-F499EC73F97A}" destId="{B28E3610-AF9B-491E-B11B-6F0E6E234B13}" srcOrd="0" destOrd="0" presId="urn:microsoft.com/office/officeart/2005/8/layout/cycle4"/>
    <dgm:cxn modelId="{042D5363-2B48-40BC-A926-813641CD83E5}" type="presOf" srcId="{DB6E33D7-94CD-4791-B1F6-6D5B8C7C4403}" destId="{34CCB489-5AB4-469D-A67D-D6D3F2101C6D}" srcOrd="0" destOrd="0" presId="urn:microsoft.com/office/officeart/2005/8/layout/cycle4"/>
    <dgm:cxn modelId="{91F9AD70-323B-4ABB-AAF6-FC61078909A7}" type="presOf" srcId="{AA8481A3-5FC9-41D8-B75F-15E6A61BDD88}" destId="{13D32A58-ECA0-496F-83C4-B099ACDBA498}" srcOrd="0" destOrd="1" presId="urn:microsoft.com/office/officeart/2005/8/layout/cycle4"/>
    <dgm:cxn modelId="{58A0C3A6-6915-4B5A-BC7D-FE02D6C27116}" type="presOf" srcId="{2FC5826D-821A-491D-B31B-A67F0D69E58D}" destId="{B506DB34-715A-4AD7-BBC5-7A53742ED588}" srcOrd="1" destOrd="1" presId="urn:microsoft.com/office/officeart/2005/8/layout/cycle4"/>
    <dgm:cxn modelId="{10632640-CF8E-413B-BFC5-93DC6B0C0FD4}" type="presOf" srcId="{048409AF-4BE2-4932-893E-F42CBB50AD88}" destId="{13D32A58-ECA0-496F-83C4-B099ACDBA498}" srcOrd="0" destOrd="3" presId="urn:microsoft.com/office/officeart/2005/8/layout/cycle4"/>
    <dgm:cxn modelId="{F41E77C6-E01A-48E1-A94D-B303F67D39F1}" type="presOf" srcId="{43CD37B2-BB49-49B7-BF39-B2F5197D3051}" destId="{D0CDEC5F-4699-41CE-8651-55AAA1F503C1}" srcOrd="1" destOrd="0" presId="urn:microsoft.com/office/officeart/2005/8/layout/cycle4"/>
    <dgm:cxn modelId="{7A0DA92A-9DBC-47AB-A69A-14D978A259F4}" srcId="{51C93B7B-2A5F-4401-9EB2-9F620DBB6D8E}" destId="{AA8481A3-5FC9-41D8-B75F-15E6A61BDD88}" srcOrd="1" destOrd="0" parTransId="{DD272230-DDCA-4262-9570-B09F4BA5B857}" sibTransId="{DDED004E-35C5-4AC6-A1D2-20DCF745495E}"/>
    <dgm:cxn modelId="{2F2D052F-F0EE-4F5A-8B3D-0FAAA40FF9E5}" type="presOf" srcId="{0BC37D70-06C7-4DF8-B590-7DC194B61FAB}" destId="{AFE79F53-9DAD-4DDC-BCA1-AF0EF129B38F}" srcOrd="1" destOrd="1" presId="urn:microsoft.com/office/officeart/2005/8/layout/cycle4"/>
    <dgm:cxn modelId="{0FC433B2-1369-4B58-AF6E-6B73CF78740D}" srcId="{0779CAC9-D1F2-4193-B2D9-6CA544433D33}" destId="{2FC5826D-821A-491D-B31B-A67F0D69E58D}" srcOrd="1" destOrd="0" parTransId="{4EFAADB8-4598-4FF1-AE17-C1ED8AE86B95}" sibTransId="{D8A19AFF-31E4-4A5B-AABA-6EC4F0EC70F2}"/>
    <dgm:cxn modelId="{C94A5A30-5798-4B48-A782-DDD6B12F6B15}" srcId="{DB6E33D7-94CD-4791-B1F6-6D5B8C7C4403}" destId="{7156C655-BAC8-4549-BCA2-E1F2535E787C}" srcOrd="1" destOrd="0" parTransId="{177B3AF6-79F2-42C8-B712-2CC6FF56A61C}" sibTransId="{6710C02F-6B2E-47AB-8231-08CBAFA716B9}"/>
    <dgm:cxn modelId="{15B69A7E-B385-4706-9128-0DA3E1ED9506}" type="presOf" srcId="{28172C79-B140-45EC-81E5-0A2AAB2D4F18}" destId="{B28E3610-AF9B-491E-B11B-6F0E6E234B13}" srcOrd="0" destOrd="2" presId="urn:microsoft.com/office/officeart/2005/8/layout/cycle4"/>
    <dgm:cxn modelId="{718787F9-6540-4F85-AF97-DE21D1953AFF}" type="presOf" srcId="{D42CB7A5-9D82-409C-8FBC-7F557E09B160}" destId="{F46B9F57-E7AE-4C97-BD35-A50A6367DDCF}" srcOrd="0" destOrd="0" presId="urn:microsoft.com/office/officeart/2005/8/layout/cycle4"/>
    <dgm:cxn modelId="{96114485-AFD6-419C-8C97-FA6235FC96DA}" type="presOf" srcId="{0779CAC9-D1F2-4193-B2D9-6CA544433D33}" destId="{7891DE86-2E6B-4F23-8D88-DFBFAA3647BC}" srcOrd="0" destOrd="0" presId="urn:microsoft.com/office/officeart/2005/8/layout/cycle4"/>
    <dgm:cxn modelId="{99FB3BE7-2DD4-41C4-A6C8-E04CD5C15BB3}" srcId="{D42CB7A5-9D82-409C-8FBC-7F557E09B160}" destId="{28172C79-B140-45EC-81E5-0A2AAB2D4F18}" srcOrd="2" destOrd="0" parTransId="{45B8EA5E-6124-41EE-ACE0-4B2461FAB5BE}" sibTransId="{32FBE7E5-179E-43EA-910A-3D7634A6E39D}"/>
    <dgm:cxn modelId="{D2BDAD80-06D9-4782-9D49-E844750DBEF6}" type="presOf" srcId="{7156C655-BAC8-4549-BCA2-E1F2535E787C}" destId="{D0CDEC5F-4699-41CE-8651-55AAA1F503C1}" srcOrd="1" destOrd="1" presId="urn:microsoft.com/office/officeart/2005/8/layout/cycle4"/>
    <dgm:cxn modelId="{A3D81A91-7DD9-4141-84AC-57D0362F1455}" type="presOf" srcId="{1E106BBB-ACE5-4517-8B3C-CA00FB8D62DA}" destId="{B506DB34-715A-4AD7-BBC5-7A53742ED588}" srcOrd="1" destOrd="0" presId="urn:microsoft.com/office/officeart/2005/8/layout/cycle4"/>
    <dgm:cxn modelId="{DB08EE0E-D873-4AEA-B2F1-7BE68D8B3542}" type="presOf" srcId="{CF752507-71FC-4BBE-A0E7-456C617421CB}" destId="{758EA582-E5F8-4C92-9D94-662F9793FC44}" srcOrd="0" destOrd="2" presId="urn:microsoft.com/office/officeart/2005/8/layout/cycle4"/>
    <dgm:cxn modelId="{41C8AAA3-F7D2-49BF-AC6D-68AA7BDA4D19}" srcId="{DB6E33D7-94CD-4791-B1F6-6D5B8C7C4403}" destId="{43CD37B2-BB49-49B7-BF39-B2F5197D3051}" srcOrd="0" destOrd="0" parTransId="{2195DFA9-E9B7-4359-AA44-5A129A7791EB}" sibTransId="{D7159015-59AD-48A0-AD36-20EFC8F2145D}"/>
    <dgm:cxn modelId="{1A025779-2B1D-4829-BB41-4B29119A4F04}" type="presOf" srcId="{7156C655-BAC8-4549-BCA2-E1F2535E787C}" destId="{758EA582-E5F8-4C92-9D94-662F9793FC44}" srcOrd="0" destOrd="1" presId="urn:microsoft.com/office/officeart/2005/8/layout/cycle4"/>
    <dgm:cxn modelId="{D02D90C6-B0E6-4D8E-83A0-E4812EBDA290}" srcId="{DB6E33D7-94CD-4791-B1F6-6D5B8C7C4403}" destId="{A36483CC-0ED5-4C46-90B1-F18646FB7F47}" srcOrd="3" destOrd="0" parTransId="{E49EAA04-A655-4924-932E-EA2B43F0911D}" sibTransId="{31BE0455-D29A-458B-B7FF-E1A5B792C84A}"/>
    <dgm:cxn modelId="{D10E5052-CF7B-4365-9B50-693ED38ED227}" type="presOf" srcId="{048409AF-4BE2-4932-893E-F42CBB50AD88}" destId="{4F4FD191-42DB-436E-A5EE-7D6B59F72D38}" srcOrd="1" destOrd="3" presId="urn:microsoft.com/office/officeart/2005/8/layout/cycle4"/>
    <dgm:cxn modelId="{CB815893-361F-4D9A-BA2F-B452E3AFD6A6}" srcId="{01985016-2C4C-4150-AA97-A965131351CF}" destId="{51C93B7B-2A5F-4401-9EB2-9F620DBB6D8E}" srcOrd="1" destOrd="0" parTransId="{9439B60C-34C0-412A-BF8F-AF2EB605B7C5}" sibTransId="{06D84685-2705-4E02-8CC9-3DB313847501}"/>
    <dgm:cxn modelId="{51F612A8-3334-467A-A28E-790E7683474E}" type="presOf" srcId="{51C93B7B-2A5F-4401-9EB2-9F620DBB6D8E}" destId="{B006FFB2-AD00-4517-ADA0-F8BAB05E0255}" srcOrd="0" destOrd="0" presId="urn:microsoft.com/office/officeart/2005/8/layout/cycle4"/>
    <dgm:cxn modelId="{3BBD3409-10CF-4BA2-9949-668CCAA59098}" type="presOf" srcId="{1E106BBB-ACE5-4517-8B3C-CA00FB8D62DA}" destId="{217FFB4C-EE2A-4BB3-9D8A-564304F7BF31}" srcOrd="0" destOrd="0" presId="urn:microsoft.com/office/officeart/2005/8/layout/cycle4"/>
    <dgm:cxn modelId="{B9745E12-B6EE-4A06-9922-1BAA80B09FB8}" srcId="{01985016-2C4C-4150-AA97-A965131351CF}" destId="{0779CAC9-D1F2-4193-B2D9-6CA544433D33}" srcOrd="0" destOrd="0" parTransId="{F2876876-9B69-443F-AE57-FBD4D355AE24}" sibTransId="{1518E4BE-DE3F-4A55-8537-EAE850FA0689}"/>
    <dgm:cxn modelId="{76FF4D32-47A3-449B-8521-76FD5A09F1E7}" type="presOf" srcId="{AA8481A3-5FC9-41D8-B75F-15E6A61BDD88}" destId="{4F4FD191-42DB-436E-A5EE-7D6B59F72D38}" srcOrd="1" destOrd="1" presId="urn:microsoft.com/office/officeart/2005/8/layout/cycle4"/>
    <dgm:cxn modelId="{4A85B878-77C8-4D22-AB9F-C48B1C756183}" srcId="{51C93B7B-2A5F-4401-9EB2-9F620DBB6D8E}" destId="{588C4732-BC2E-42DF-BB4B-DA7A6341CD0A}" srcOrd="0" destOrd="0" parTransId="{F4381A14-ACA2-4FF8-8DEC-03F4DE93002F}" sibTransId="{88DDC7F6-2D3F-4047-A4E3-17F1DCA485D4}"/>
    <dgm:cxn modelId="{BDE22EF2-3AEB-4184-9AE0-92AB0288DB2F}" srcId="{51C93B7B-2A5F-4401-9EB2-9F620DBB6D8E}" destId="{783387BE-85FF-40C7-870B-F767EEDE2575}" srcOrd="2" destOrd="0" parTransId="{69D6E6DD-93A3-4B01-B18B-E3659D7D3A89}" sibTransId="{8EF85B1A-A61A-47C5-9A4C-882763545F21}"/>
    <dgm:cxn modelId="{C5A26A33-F9C7-46E0-9378-F01FC4270D1F}" srcId="{0779CAC9-D1F2-4193-B2D9-6CA544433D33}" destId="{1E106BBB-ACE5-4517-8B3C-CA00FB8D62DA}" srcOrd="0" destOrd="0" parTransId="{599C6B9A-44E4-45E4-BAB4-5E98DF8A375C}" sibTransId="{943CEB41-28AE-44CC-B5E8-CFB1B065BA10}"/>
    <dgm:cxn modelId="{AF1E141D-DF6B-4586-901A-4B92C363888F}" type="presOf" srcId="{588C4732-BC2E-42DF-BB4B-DA7A6341CD0A}" destId="{4F4FD191-42DB-436E-A5EE-7D6B59F72D38}" srcOrd="1" destOrd="0" presId="urn:microsoft.com/office/officeart/2005/8/layout/cycle4"/>
    <dgm:cxn modelId="{9B891F65-0E31-4FBE-87EE-694769D494B6}" type="presOf" srcId="{AD9145B1-D49C-4BCC-82EA-F499EC73F97A}" destId="{AFE79F53-9DAD-4DDC-BCA1-AF0EF129B38F}" srcOrd="1" destOrd="0" presId="urn:microsoft.com/office/officeart/2005/8/layout/cycle4"/>
    <dgm:cxn modelId="{E594DAFF-5D52-437B-87B3-F670A7C0E16F}" srcId="{D42CB7A5-9D82-409C-8FBC-7F557E09B160}" destId="{AD9145B1-D49C-4BCC-82EA-F499EC73F97A}" srcOrd="0" destOrd="0" parTransId="{81B19265-4D0D-4B97-92D1-3C43CA27DC4D}" sibTransId="{EC463ADA-6D76-46F2-9436-7E0A2356CD7B}"/>
    <dgm:cxn modelId="{5A19F662-1647-4AC0-93EA-C538DB65BEFB}" srcId="{51C93B7B-2A5F-4401-9EB2-9F620DBB6D8E}" destId="{9B06D2BC-40CF-4D6C-A62D-FEE4795486DE}" srcOrd="4" destOrd="0" parTransId="{F61519D2-9B2D-4554-9EC8-21D40B3AC7B3}" sibTransId="{0BBAB3D9-1109-4E3C-AD17-ED06A662DEB9}"/>
    <dgm:cxn modelId="{426381EA-1CDE-4E4D-9121-B53B5E0EF4AB}" srcId="{0779CAC9-D1F2-4193-B2D9-6CA544433D33}" destId="{9BB4E9FD-EF42-40E9-9606-12BD130111DC}" srcOrd="2" destOrd="0" parTransId="{AEA55090-36A6-4098-927A-8E6F9D9A5E58}" sibTransId="{80F151DB-E4DD-45CC-B7E2-7A04C1AF4329}"/>
    <dgm:cxn modelId="{07900418-DD4A-46EA-A66E-663ABB5C37BA}" type="presOf" srcId="{783387BE-85FF-40C7-870B-F767EEDE2575}" destId="{13D32A58-ECA0-496F-83C4-B099ACDBA498}" srcOrd="0" destOrd="2" presId="urn:microsoft.com/office/officeart/2005/8/layout/cycle4"/>
    <dgm:cxn modelId="{1568FF04-F40D-4A3B-A4AB-FF687CF4C6F3}" type="presOf" srcId="{CF752507-71FC-4BBE-A0E7-456C617421CB}" destId="{D0CDEC5F-4699-41CE-8651-55AAA1F503C1}" srcOrd="1" destOrd="2" presId="urn:microsoft.com/office/officeart/2005/8/layout/cycle4"/>
    <dgm:cxn modelId="{705ECA2E-B933-416D-A212-01DE76BFED61}" type="presOf" srcId="{9BB4E9FD-EF42-40E9-9606-12BD130111DC}" destId="{B506DB34-715A-4AD7-BBC5-7A53742ED588}" srcOrd="1" destOrd="2" presId="urn:microsoft.com/office/officeart/2005/8/layout/cycle4"/>
    <dgm:cxn modelId="{3D1FD898-7FE0-4506-9DA0-EF16C7C94F0B}" srcId="{01985016-2C4C-4150-AA97-A965131351CF}" destId="{D42CB7A5-9D82-409C-8FBC-7F557E09B160}" srcOrd="3" destOrd="0" parTransId="{75EFF0E8-61EE-43C0-B6FC-9488991367C8}" sibTransId="{7BAD6C45-F945-4375-A0C1-5A1C292AEB1B}"/>
    <dgm:cxn modelId="{5C86E28F-DF15-4434-9A41-7B8C8E691144}" srcId="{01985016-2C4C-4150-AA97-A965131351CF}" destId="{DB6E33D7-94CD-4791-B1F6-6D5B8C7C4403}" srcOrd="2" destOrd="0" parTransId="{130B359A-44F5-438C-A050-8671CB8E8C40}" sibTransId="{41A76A39-32E9-446D-90EE-A60A3E54E1C6}"/>
    <dgm:cxn modelId="{7E4DD0F1-BCBE-4D38-990B-69F0E91B0F34}" type="presOf" srcId="{A36483CC-0ED5-4C46-90B1-F18646FB7F47}" destId="{D0CDEC5F-4699-41CE-8651-55AAA1F503C1}" srcOrd="1" destOrd="3" presId="urn:microsoft.com/office/officeart/2005/8/layout/cycle4"/>
    <dgm:cxn modelId="{09B12644-3233-4E01-80F4-44708C7544C5}" type="presOf" srcId="{783387BE-85FF-40C7-870B-F767EEDE2575}" destId="{4F4FD191-42DB-436E-A5EE-7D6B59F72D38}" srcOrd="1" destOrd="2" presId="urn:microsoft.com/office/officeart/2005/8/layout/cycle4"/>
    <dgm:cxn modelId="{BC86C4FB-551F-43A9-841F-7D6FAAA1282E}" srcId="{51C93B7B-2A5F-4401-9EB2-9F620DBB6D8E}" destId="{048409AF-4BE2-4932-893E-F42CBB50AD88}" srcOrd="3" destOrd="0" parTransId="{843BB630-AA20-4BB6-85A4-18A89BFC5823}" sibTransId="{17244120-4B1A-4815-8AB4-3112C9864807}"/>
    <dgm:cxn modelId="{0ABA4CD7-C038-455B-859B-B3CB6F89BD66}" type="presOf" srcId="{588C4732-BC2E-42DF-BB4B-DA7A6341CD0A}" destId="{13D32A58-ECA0-496F-83C4-B099ACDBA498}" srcOrd="0" destOrd="0" presId="urn:microsoft.com/office/officeart/2005/8/layout/cycle4"/>
    <dgm:cxn modelId="{8206C32C-68E0-4DC9-8A2A-C52AE1F8DBCC}" type="presOf" srcId="{01985016-2C4C-4150-AA97-A965131351CF}" destId="{EFE799B7-2485-4082-BB89-71BA700BE018}" srcOrd="0" destOrd="0" presId="urn:microsoft.com/office/officeart/2005/8/layout/cycle4"/>
    <dgm:cxn modelId="{A5D26AA2-E2D6-44CB-B377-1F5016311042}" type="presOf" srcId="{9B06D2BC-40CF-4D6C-A62D-FEE4795486DE}" destId="{4F4FD191-42DB-436E-A5EE-7D6B59F72D38}" srcOrd="1" destOrd="4" presId="urn:microsoft.com/office/officeart/2005/8/layout/cycle4"/>
    <dgm:cxn modelId="{747672E7-AE1D-4FEB-9FC8-59789D1364BA}" type="presOf" srcId="{9BB4E9FD-EF42-40E9-9606-12BD130111DC}" destId="{217FFB4C-EE2A-4BB3-9D8A-564304F7BF31}" srcOrd="0" destOrd="2" presId="urn:microsoft.com/office/officeart/2005/8/layout/cycle4"/>
    <dgm:cxn modelId="{9359506D-8617-4978-B313-DDAAE33DCECC}" srcId="{DB6E33D7-94CD-4791-B1F6-6D5B8C7C4403}" destId="{CF752507-71FC-4BBE-A0E7-456C617421CB}" srcOrd="2" destOrd="0" parTransId="{F2FE9228-750A-4B4D-9410-CF8F02AAEE8C}" sibTransId="{39398151-58D9-45E1-A1DE-F5435262CF1B}"/>
    <dgm:cxn modelId="{2346271F-B6E6-4B5A-B76E-2E431523FC96}" type="presOf" srcId="{0BC37D70-06C7-4DF8-B590-7DC194B61FAB}" destId="{B28E3610-AF9B-491E-B11B-6F0E6E234B13}" srcOrd="0" destOrd="1" presId="urn:microsoft.com/office/officeart/2005/8/layout/cycle4"/>
    <dgm:cxn modelId="{3A0B5BCD-6337-496B-9857-601FE860A1DD}" type="presOf" srcId="{9B06D2BC-40CF-4D6C-A62D-FEE4795486DE}" destId="{13D32A58-ECA0-496F-83C4-B099ACDBA498}" srcOrd="0" destOrd="4" presId="urn:microsoft.com/office/officeart/2005/8/layout/cycle4"/>
    <dgm:cxn modelId="{E6956156-65DE-40C2-8686-990068E95F45}" type="presOf" srcId="{28172C79-B140-45EC-81E5-0A2AAB2D4F18}" destId="{AFE79F53-9DAD-4DDC-BCA1-AF0EF129B38F}" srcOrd="1" destOrd="2" presId="urn:microsoft.com/office/officeart/2005/8/layout/cycle4"/>
    <dgm:cxn modelId="{DF4DF694-B6F1-461B-8680-144BA535B86C}" type="presParOf" srcId="{EFE799B7-2485-4082-BB89-71BA700BE018}" destId="{28B77DFC-BAFF-431F-969C-E9735438C429}" srcOrd="0" destOrd="0" presId="urn:microsoft.com/office/officeart/2005/8/layout/cycle4"/>
    <dgm:cxn modelId="{A37DEC36-A40A-4AAA-9080-4D89C0387B8C}" type="presParOf" srcId="{28B77DFC-BAFF-431F-969C-E9735438C429}" destId="{9888C18A-BF7A-4DFB-968B-FCDA096635BC}" srcOrd="0" destOrd="0" presId="urn:microsoft.com/office/officeart/2005/8/layout/cycle4"/>
    <dgm:cxn modelId="{9286A88B-BCF8-4C02-9CEF-FF18FCE572D9}" type="presParOf" srcId="{9888C18A-BF7A-4DFB-968B-FCDA096635BC}" destId="{217FFB4C-EE2A-4BB3-9D8A-564304F7BF31}" srcOrd="0" destOrd="0" presId="urn:microsoft.com/office/officeart/2005/8/layout/cycle4"/>
    <dgm:cxn modelId="{9D4A6D4C-CA53-4679-AAFF-70BCC8916650}" type="presParOf" srcId="{9888C18A-BF7A-4DFB-968B-FCDA096635BC}" destId="{B506DB34-715A-4AD7-BBC5-7A53742ED588}" srcOrd="1" destOrd="0" presId="urn:microsoft.com/office/officeart/2005/8/layout/cycle4"/>
    <dgm:cxn modelId="{7581E99B-F248-4418-A2A7-F3770B25D106}" type="presParOf" srcId="{28B77DFC-BAFF-431F-969C-E9735438C429}" destId="{3CF1634C-1E25-45AA-9CB4-B9E8E0D2DD81}" srcOrd="1" destOrd="0" presId="urn:microsoft.com/office/officeart/2005/8/layout/cycle4"/>
    <dgm:cxn modelId="{2649A63E-F1CE-41CA-B624-AB6E0CC6F1C7}" type="presParOf" srcId="{3CF1634C-1E25-45AA-9CB4-B9E8E0D2DD81}" destId="{13D32A58-ECA0-496F-83C4-B099ACDBA498}" srcOrd="0" destOrd="0" presId="urn:microsoft.com/office/officeart/2005/8/layout/cycle4"/>
    <dgm:cxn modelId="{C7AC03BF-9A39-431A-BB14-B1C6E2E6049F}" type="presParOf" srcId="{3CF1634C-1E25-45AA-9CB4-B9E8E0D2DD81}" destId="{4F4FD191-42DB-436E-A5EE-7D6B59F72D38}" srcOrd="1" destOrd="0" presId="urn:microsoft.com/office/officeart/2005/8/layout/cycle4"/>
    <dgm:cxn modelId="{45686612-EF7F-4C06-A588-2113E857D864}" type="presParOf" srcId="{28B77DFC-BAFF-431F-969C-E9735438C429}" destId="{CD14F2D3-8418-446E-9C00-F995BF79580F}" srcOrd="2" destOrd="0" presId="urn:microsoft.com/office/officeart/2005/8/layout/cycle4"/>
    <dgm:cxn modelId="{9B4AAAE1-0EE4-4AB0-8B7E-1DC94D96110F}" type="presParOf" srcId="{CD14F2D3-8418-446E-9C00-F995BF79580F}" destId="{758EA582-E5F8-4C92-9D94-662F9793FC44}" srcOrd="0" destOrd="0" presId="urn:microsoft.com/office/officeart/2005/8/layout/cycle4"/>
    <dgm:cxn modelId="{8B75CFA7-AAC5-48DF-87F9-F7229931F8B2}" type="presParOf" srcId="{CD14F2D3-8418-446E-9C00-F995BF79580F}" destId="{D0CDEC5F-4699-41CE-8651-55AAA1F503C1}" srcOrd="1" destOrd="0" presId="urn:microsoft.com/office/officeart/2005/8/layout/cycle4"/>
    <dgm:cxn modelId="{3E0A6FF9-6C15-437D-8198-47E3F996060E}" type="presParOf" srcId="{28B77DFC-BAFF-431F-969C-E9735438C429}" destId="{195C4CFC-4904-43AC-8BED-2C0489094907}" srcOrd="3" destOrd="0" presId="urn:microsoft.com/office/officeart/2005/8/layout/cycle4"/>
    <dgm:cxn modelId="{9E677CF9-AC43-4980-97E2-746F61EC3321}" type="presParOf" srcId="{195C4CFC-4904-43AC-8BED-2C0489094907}" destId="{B28E3610-AF9B-491E-B11B-6F0E6E234B13}" srcOrd="0" destOrd="0" presId="urn:microsoft.com/office/officeart/2005/8/layout/cycle4"/>
    <dgm:cxn modelId="{A6792154-6F6E-46D3-8AF8-249F5895986C}" type="presParOf" srcId="{195C4CFC-4904-43AC-8BED-2C0489094907}" destId="{AFE79F53-9DAD-4DDC-BCA1-AF0EF129B38F}" srcOrd="1" destOrd="0" presId="urn:microsoft.com/office/officeart/2005/8/layout/cycle4"/>
    <dgm:cxn modelId="{63BBD3EE-DFA3-4EE8-8538-EEEB417CDAB1}" type="presParOf" srcId="{28B77DFC-BAFF-431F-969C-E9735438C429}" destId="{3CF6F9D2-8DD7-4A93-BE1E-6354A2CD6BBB}" srcOrd="4" destOrd="0" presId="urn:microsoft.com/office/officeart/2005/8/layout/cycle4"/>
    <dgm:cxn modelId="{C11ED05C-2628-4547-8F8D-C15F9D4DA76C}" type="presParOf" srcId="{EFE799B7-2485-4082-BB89-71BA700BE018}" destId="{AA841A83-E504-428B-AB25-6FED41DB154F}" srcOrd="1" destOrd="0" presId="urn:microsoft.com/office/officeart/2005/8/layout/cycle4"/>
    <dgm:cxn modelId="{3FA08F60-CCF1-4BAC-BB4B-61007C5C194E}" type="presParOf" srcId="{AA841A83-E504-428B-AB25-6FED41DB154F}" destId="{7891DE86-2E6B-4F23-8D88-DFBFAA3647BC}" srcOrd="0" destOrd="0" presId="urn:microsoft.com/office/officeart/2005/8/layout/cycle4"/>
    <dgm:cxn modelId="{39F1C33D-1F19-4710-8B09-0FF39E5B9C69}" type="presParOf" srcId="{AA841A83-E504-428B-AB25-6FED41DB154F}" destId="{B006FFB2-AD00-4517-ADA0-F8BAB05E0255}" srcOrd="1" destOrd="0" presId="urn:microsoft.com/office/officeart/2005/8/layout/cycle4"/>
    <dgm:cxn modelId="{ADEF2F0B-FEEC-4495-92E9-ABD8C578316A}" type="presParOf" srcId="{AA841A83-E504-428B-AB25-6FED41DB154F}" destId="{34CCB489-5AB4-469D-A67D-D6D3F2101C6D}" srcOrd="2" destOrd="0" presId="urn:microsoft.com/office/officeart/2005/8/layout/cycle4"/>
    <dgm:cxn modelId="{54A619BA-9A61-40FE-9C40-A6CBB8F9D010}" type="presParOf" srcId="{AA841A83-E504-428B-AB25-6FED41DB154F}" destId="{F46B9F57-E7AE-4C97-BD35-A50A6367DDCF}" srcOrd="3" destOrd="0" presId="urn:microsoft.com/office/officeart/2005/8/layout/cycle4"/>
    <dgm:cxn modelId="{9907D932-48AA-4838-ADB2-023DFE56E728}" type="presParOf" srcId="{AA841A83-E504-428B-AB25-6FED41DB154F}" destId="{EA8172B7-8FE9-4F2C-A71B-0651C4BCCDE3}" srcOrd="4" destOrd="0" presId="urn:microsoft.com/office/officeart/2005/8/layout/cycle4"/>
    <dgm:cxn modelId="{B54494AC-4CE1-4AF7-A2B0-E9C831EBC5FA}" type="presParOf" srcId="{EFE799B7-2485-4082-BB89-71BA700BE018}" destId="{46EF070D-7FFF-4F8B-B2E5-4B64352E4DB3}" srcOrd="2" destOrd="0" presId="urn:microsoft.com/office/officeart/2005/8/layout/cycle4"/>
    <dgm:cxn modelId="{B3AC7F52-C516-40ED-B867-A95C28595617}" type="presParOf" srcId="{EFE799B7-2485-4082-BB89-71BA700BE018}" destId="{A1B5E81B-1500-4E19-9A97-65809149541F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BCF3244-A44A-4E84-9FC7-6F87F208CFBB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AA99EF-C9FF-4E92-92FD-CECD11DCD1F5}">
      <dgm:prSet phldrT="[Text]"/>
      <dgm:spPr/>
      <dgm:t>
        <a:bodyPr/>
        <a:lstStyle/>
        <a:p>
          <a:r>
            <a:rPr lang="en-US" b="1" i="1" dirty="0">
              <a:latin typeface="+mj-lt"/>
            </a:rPr>
            <a:t>“Who has a stake?”</a:t>
          </a:r>
        </a:p>
      </dgm:t>
    </dgm:pt>
    <dgm:pt modelId="{956F2716-2233-4FFA-9391-822736E0F948}" type="parTrans" cxnId="{25CC01F6-E984-4157-AEEA-57C87161D8B4}">
      <dgm:prSet/>
      <dgm:spPr/>
      <dgm:t>
        <a:bodyPr/>
        <a:lstStyle/>
        <a:p>
          <a:endParaRPr lang="en-US"/>
        </a:p>
      </dgm:t>
    </dgm:pt>
    <dgm:pt modelId="{6A673BB8-4EF0-4825-81AF-0301DD25C0EF}" type="sibTrans" cxnId="{25CC01F6-E984-4157-AEEA-57C87161D8B4}">
      <dgm:prSet/>
      <dgm:spPr/>
      <dgm:t>
        <a:bodyPr/>
        <a:lstStyle/>
        <a:p>
          <a:endParaRPr lang="en-US"/>
        </a:p>
      </dgm:t>
    </dgm:pt>
    <dgm:pt modelId="{EE814D18-2A5E-4BE1-AD0E-FAB002DA673C}">
      <dgm:prSet phldrT="[Text]"/>
      <dgm:spPr/>
      <dgm:t>
        <a:bodyPr/>
        <a:lstStyle/>
        <a:p>
          <a:r>
            <a:rPr lang="en-US" b="1" i="1" dirty="0">
              <a:latin typeface="+mj-lt"/>
            </a:rPr>
            <a:t>“What could we do differently?”</a:t>
          </a:r>
        </a:p>
      </dgm:t>
    </dgm:pt>
    <dgm:pt modelId="{D2191C25-C08A-4AA0-A39F-3CB2BD33C3B5}" type="parTrans" cxnId="{0D78ED87-7699-499D-80F2-5AD073617C98}">
      <dgm:prSet/>
      <dgm:spPr/>
      <dgm:t>
        <a:bodyPr/>
        <a:lstStyle/>
        <a:p>
          <a:endParaRPr lang="en-US"/>
        </a:p>
      </dgm:t>
    </dgm:pt>
    <dgm:pt modelId="{BD28E227-0937-409C-AF2E-419090F80625}" type="sibTrans" cxnId="{0D78ED87-7699-499D-80F2-5AD073617C98}">
      <dgm:prSet/>
      <dgm:spPr/>
      <dgm:t>
        <a:bodyPr/>
        <a:lstStyle/>
        <a:p>
          <a:endParaRPr lang="en-US"/>
        </a:p>
      </dgm:t>
    </dgm:pt>
    <dgm:pt modelId="{3A496F80-0868-4239-AC89-DDFB6D2E3A4D}">
      <dgm:prSet phldrT="[Text]"/>
      <dgm:spPr/>
      <dgm:t>
        <a:bodyPr/>
        <a:lstStyle/>
        <a:p>
          <a:r>
            <a:rPr lang="en-US" b="1" i="1" dirty="0">
              <a:latin typeface="+mj-lt"/>
            </a:rPr>
            <a:t>“Where has this worked before?”</a:t>
          </a:r>
        </a:p>
      </dgm:t>
    </dgm:pt>
    <dgm:pt modelId="{07C93363-70A6-438E-BBE5-C8C10AED04F9}" type="parTrans" cxnId="{90437A26-E414-49A9-9E88-C0C07BB4096F}">
      <dgm:prSet/>
      <dgm:spPr/>
      <dgm:t>
        <a:bodyPr/>
        <a:lstStyle/>
        <a:p>
          <a:endParaRPr lang="en-US"/>
        </a:p>
      </dgm:t>
    </dgm:pt>
    <dgm:pt modelId="{8945BB4D-A9BA-4F8E-9D5F-9A022E1EF040}" type="sibTrans" cxnId="{90437A26-E414-49A9-9E88-C0C07BB4096F}">
      <dgm:prSet/>
      <dgm:spPr/>
      <dgm:t>
        <a:bodyPr/>
        <a:lstStyle/>
        <a:p>
          <a:endParaRPr lang="en-US"/>
        </a:p>
      </dgm:t>
    </dgm:pt>
    <dgm:pt modelId="{656B46D4-A4FC-41E1-B107-0DC900A8B84B}">
      <dgm:prSet phldrT="[Text]"/>
      <dgm:spPr/>
      <dgm:t>
        <a:bodyPr/>
        <a:lstStyle/>
        <a:p>
          <a:r>
            <a:rPr lang="en-US" b="1" i="1" dirty="0">
              <a:latin typeface="+mj-lt"/>
            </a:rPr>
            <a:t>“How will we do it?”</a:t>
          </a:r>
        </a:p>
      </dgm:t>
    </dgm:pt>
    <dgm:pt modelId="{65336027-6837-4D3B-BDFD-3E340C1078A1}" type="parTrans" cxnId="{1D9CD3EC-FBEB-4C8D-8392-8E238D60DB2F}">
      <dgm:prSet/>
      <dgm:spPr/>
      <dgm:t>
        <a:bodyPr/>
        <a:lstStyle/>
        <a:p>
          <a:endParaRPr lang="en-US"/>
        </a:p>
      </dgm:t>
    </dgm:pt>
    <dgm:pt modelId="{8E3E3420-B909-4F74-B6C8-7CB79BE14F6D}" type="sibTrans" cxnId="{1D9CD3EC-FBEB-4C8D-8392-8E238D60DB2F}">
      <dgm:prSet/>
      <dgm:spPr/>
      <dgm:t>
        <a:bodyPr/>
        <a:lstStyle/>
        <a:p>
          <a:endParaRPr lang="en-US"/>
        </a:p>
      </dgm:t>
    </dgm:pt>
    <dgm:pt modelId="{B04060EB-1E9E-4771-877E-06878457027A}">
      <dgm:prSet phldrT="[Text]"/>
      <dgm:spPr/>
      <dgm:t>
        <a:bodyPr/>
        <a:lstStyle/>
        <a:p>
          <a:r>
            <a:rPr lang="en-US" b="1" i="1" dirty="0">
              <a:latin typeface="+mn-lt"/>
            </a:rPr>
            <a:t>“Why is this important?”</a:t>
          </a:r>
        </a:p>
      </dgm:t>
    </dgm:pt>
    <dgm:pt modelId="{D5DE6012-95E4-434B-8271-EB5069364C7E}" type="parTrans" cxnId="{B4A66D2E-544D-4FEA-A18B-8CD15EAC3787}">
      <dgm:prSet/>
      <dgm:spPr/>
      <dgm:t>
        <a:bodyPr/>
        <a:lstStyle/>
        <a:p>
          <a:endParaRPr lang="en-US"/>
        </a:p>
      </dgm:t>
    </dgm:pt>
    <dgm:pt modelId="{180AD68A-412B-4D8A-8B17-E0C9C664A123}" type="sibTrans" cxnId="{B4A66D2E-544D-4FEA-A18B-8CD15EAC3787}">
      <dgm:prSet/>
      <dgm:spPr/>
      <dgm:t>
        <a:bodyPr/>
        <a:lstStyle/>
        <a:p>
          <a:endParaRPr lang="en-US"/>
        </a:p>
      </dgm:t>
    </dgm:pt>
    <dgm:pt modelId="{178C2F4F-3117-44E8-94F2-0CB86330EA1C}" type="pres">
      <dgm:prSet presAssocID="{3BCF3244-A44A-4E84-9FC7-6F87F208CFBB}" presName="cycle" presStyleCnt="0">
        <dgm:presLayoutVars>
          <dgm:dir/>
          <dgm:resizeHandles val="exact"/>
        </dgm:presLayoutVars>
      </dgm:prSet>
      <dgm:spPr/>
    </dgm:pt>
    <dgm:pt modelId="{DC7014CF-9AA3-428B-A5AE-A6AEE179A0AD}" type="pres">
      <dgm:prSet presAssocID="{79AA99EF-C9FF-4E92-92FD-CECD11DCD1F5}" presName="dummy" presStyleCnt="0"/>
      <dgm:spPr/>
    </dgm:pt>
    <dgm:pt modelId="{80F40746-8C38-4390-897D-CB91BE070D38}" type="pres">
      <dgm:prSet presAssocID="{79AA99EF-C9FF-4E92-92FD-CECD11DCD1F5}" presName="node" presStyleLbl="revTx" presStyleIdx="0" presStyleCnt="5">
        <dgm:presLayoutVars>
          <dgm:bulletEnabled val="1"/>
        </dgm:presLayoutVars>
      </dgm:prSet>
      <dgm:spPr/>
    </dgm:pt>
    <dgm:pt modelId="{4C931AB5-6078-4FE6-8579-68E5EE1BAA69}" type="pres">
      <dgm:prSet presAssocID="{6A673BB8-4EF0-4825-81AF-0301DD25C0EF}" presName="sibTrans" presStyleLbl="node1" presStyleIdx="0" presStyleCnt="5"/>
      <dgm:spPr/>
    </dgm:pt>
    <dgm:pt modelId="{8788BAAD-3811-4593-8960-5D82A6094E2E}" type="pres">
      <dgm:prSet presAssocID="{EE814D18-2A5E-4BE1-AD0E-FAB002DA673C}" presName="dummy" presStyleCnt="0"/>
      <dgm:spPr/>
    </dgm:pt>
    <dgm:pt modelId="{A4A1EE9B-A02C-43C7-A403-374828FF6474}" type="pres">
      <dgm:prSet presAssocID="{EE814D18-2A5E-4BE1-AD0E-FAB002DA673C}" presName="node" presStyleLbl="revTx" presStyleIdx="1" presStyleCnt="5">
        <dgm:presLayoutVars>
          <dgm:bulletEnabled val="1"/>
        </dgm:presLayoutVars>
      </dgm:prSet>
      <dgm:spPr/>
    </dgm:pt>
    <dgm:pt modelId="{5C64C59E-F85E-4A60-8BA2-801C3D40DA08}" type="pres">
      <dgm:prSet presAssocID="{BD28E227-0937-409C-AF2E-419090F80625}" presName="sibTrans" presStyleLbl="node1" presStyleIdx="1" presStyleCnt="5"/>
      <dgm:spPr/>
    </dgm:pt>
    <dgm:pt modelId="{FE399B19-DA3B-443B-AC18-2D1EEBC33B76}" type="pres">
      <dgm:prSet presAssocID="{3A496F80-0868-4239-AC89-DDFB6D2E3A4D}" presName="dummy" presStyleCnt="0"/>
      <dgm:spPr/>
    </dgm:pt>
    <dgm:pt modelId="{EB6DA193-B694-4E84-A395-E2716918B44C}" type="pres">
      <dgm:prSet presAssocID="{3A496F80-0868-4239-AC89-DDFB6D2E3A4D}" presName="node" presStyleLbl="revTx" presStyleIdx="2" presStyleCnt="5">
        <dgm:presLayoutVars>
          <dgm:bulletEnabled val="1"/>
        </dgm:presLayoutVars>
      </dgm:prSet>
      <dgm:spPr/>
    </dgm:pt>
    <dgm:pt modelId="{97503D79-288B-4C3A-A01A-C8F0E90B5ADD}" type="pres">
      <dgm:prSet presAssocID="{8945BB4D-A9BA-4F8E-9D5F-9A022E1EF040}" presName="sibTrans" presStyleLbl="node1" presStyleIdx="2" presStyleCnt="5"/>
      <dgm:spPr/>
    </dgm:pt>
    <dgm:pt modelId="{6D6BFFA6-9D3A-44B7-A814-E0DF6A0BFDDA}" type="pres">
      <dgm:prSet presAssocID="{656B46D4-A4FC-41E1-B107-0DC900A8B84B}" presName="dummy" presStyleCnt="0"/>
      <dgm:spPr/>
    </dgm:pt>
    <dgm:pt modelId="{8BE5B5FE-4142-4614-AD92-ED95F1B6A330}" type="pres">
      <dgm:prSet presAssocID="{656B46D4-A4FC-41E1-B107-0DC900A8B84B}" presName="node" presStyleLbl="revTx" presStyleIdx="3" presStyleCnt="5">
        <dgm:presLayoutVars>
          <dgm:bulletEnabled val="1"/>
        </dgm:presLayoutVars>
      </dgm:prSet>
      <dgm:spPr/>
    </dgm:pt>
    <dgm:pt modelId="{FF1A67EB-12A0-416C-9D29-ACDBCCE94DF1}" type="pres">
      <dgm:prSet presAssocID="{8E3E3420-B909-4F74-B6C8-7CB79BE14F6D}" presName="sibTrans" presStyleLbl="node1" presStyleIdx="3" presStyleCnt="5"/>
      <dgm:spPr/>
    </dgm:pt>
    <dgm:pt modelId="{396C8F54-0D37-4A97-82C5-EBF1A823223C}" type="pres">
      <dgm:prSet presAssocID="{B04060EB-1E9E-4771-877E-06878457027A}" presName="dummy" presStyleCnt="0"/>
      <dgm:spPr/>
    </dgm:pt>
    <dgm:pt modelId="{22352126-E23A-4F95-8AEB-8CAAB04FA772}" type="pres">
      <dgm:prSet presAssocID="{B04060EB-1E9E-4771-877E-06878457027A}" presName="node" presStyleLbl="revTx" presStyleIdx="4" presStyleCnt="5">
        <dgm:presLayoutVars>
          <dgm:bulletEnabled val="1"/>
        </dgm:presLayoutVars>
      </dgm:prSet>
      <dgm:spPr/>
    </dgm:pt>
    <dgm:pt modelId="{16CEDE03-3D48-4083-A159-45A1492FB846}" type="pres">
      <dgm:prSet presAssocID="{180AD68A-412B-4D8A-8B17-E0C9C664A123}" presName="sibTrans" presStyleLbl="node1" presStyleIdx="4" presStyleCnt="5"/>
      <dgm:spPr/>
    </dgm:pt>
  </dgm:ptLst>
  <dgm:cxnLst>
    <dgm:cxn modelId="{3DB0249D-8E90-47AB-A983-E3AEDB0E3341}" type="presOf" srcId="{B04060EB-1E9E-4771-877E-06878457027A}" destId="{22352126-E23A-4F95-8AEB-8CAAB04FA772}" srcOrd="0" destOrd="0" presId="urn:microsoft.com/office/officeart/2005/8/layout/cycle1"/>
    <dgm:cxn modelId="{8B36B5B8-8D7E-45E3-82F6-C37AF5F7B966}" type="presOf" srcId="{BD28E227-0937-409C-AF2E-419090F80625}" destId="{5C64C59E-F85E-4A60-8BA2-801C3D40DA08}" srcOrd="0" destOrd="0" presId="urn:microsoft.com/office/officeart/2005/8/layout/cycle1"/>
    <dgm:cxn modelId="{E8068859-7716-474E-9AFD-4030FDB1DA19}" type="presOf" srcId="{3A496F80-0868-4239-AC89-DDFB6D2E3A4D}" destId="{EB6DA193-B694-4E84-A395-E2716918B44C}" srcOrd="0" destOrd="0" presId="urn:microsoft.com/office/officeart/2005/8/layout/cycle1"/>
    <dgm:cxn modelId="{C48F8AD5-86C7-4442-8377-4DAAEDE32A2F}" type="presOf" srcId="{8E3E3420-B909-4F74-B6C8-7CB79BE14F6D}" destId="{FF1A67EB-12A0-416C-9D29-ACDBCCE94DF1}" srcOrd="0" destOrd="0" presId="urn:microsoft.com/office/officeart/2005/8/layout/cycle1"/>
    <dgm:cxn modelId="{5C8161AE-3329-4414-8C09-6EB98061CF4A}" type="presOf" srcId="{3BCF3244-A44A-4E84-9FC7-6F87F208CFBB}" destId="{178C2F4F-3117-44E8-94F2-0CB86330EA1C}" srcOrd="0" destOrd="0" presId="urn:microsoft.com/office/officeart/2005/8/layout/cycle1"/>
    <dgm:cxn modelId="{A63A67F7-893F-4C12-8D9A-36FB1AFD2AF4}" type="presOf" srcId="{EE814D18-2A5E-4BE1-AD0E-FAB002DA673C}" destId="{A4A1EE9B-A02C-43C7-A403-374828FF6474}" srcOrd="0" destOrd="0" presId="urn:microsoft.com/office/officeart/2005/8/layout/cycle1"/>
    <dgm:cxn modelId="{E8374A2C-9533-46D4-8062-0B6247B5FD91}" type="presOf" srcId="{8945BB4D-A9BA-4F8E-9D5F-9A022E1EF040}" destId="{97503D79-288B-4C3A-A01A-C8F0E90B5ADD}" srcOrd="0" destOrd="0" presId="urn:microsoft.com/office/officeart/2005/8/layout/cycle1"/>
    <dgm:cxn modelId="{B802569D-DD0A-45B1-B26A-1517FA0C45B7}" type="presOf" srcId="{79AA99EF-C9FF-4E92-92FD-CECD11DCD1F5}" destId="{80F40746-8C38-4390-897D-CB91BE070D38}" srcOrd="0" destOrd="0" presId="urn:microsoft.com/office/officeart/2005/8/layout/cycle1"/>
    <dgm:cxn modelId="{90437A26-E414-49A9-9E88-C0C07BB4096F}" srcId="{3BCF3244-A44A-4E84-9FC7-6F87F208CFBB}" destId="{3A496F80-0868-4239-AC89-DDFB6D2E3A4D}" srcOrd="2" destOrd="0" parTransId="{07C93363-70A6-438E-BBE5-C8C10AED04F9}" sibTransId="{8945BB4D-A9BA-4F8E-9D5F-9A022E1EF040}"/>
    <dgm:cxn modelId="{B51ED949-919C-4FF0-8BDD-760C4D14E27F}" type="presOf" srcId="{180AD68A-412B-4D8A-8B17-E0C9C664A123}" destId="{16CEDE03-3D48-4083-A159-45A1492FB846}" srcOrd="0" destOrd="0" presId="urn:microsoft.com/office/officeart/2005/8/layout/cycle1"/>
    <dgm:cxn modelId="{25CC01F6-E984-4157-AEEA-57C87161D8B4}" srcId="{3BCF3244-A44A-4E84-9FC7-6F87F208CFBB}" destId="{79AA99EF-C9FF-4E92-92FD-CECD11DCD1F5}" srcOrd="0" destOrd="0" parTransId="{956F2716-2233-4FFA-9391-822736E0F948}" sibTransId="{6A673BB8-4EF0-4825-81AF-0301DD25C0EF}"/>
    <dgm:cxn modelId="{1D9CD3EC-FBEB-4C8D-8392-8E238D60DB2F}" srcId="{3BCF3244-A44A-4E84-9FC7-6F87F208CFBB}" destId="{656B46D4-A4FC-41E1-B107-0DC900A8B84B}" srcOrd="3" destOrd="0" parTransId="{65336027-6837-4D3B-BDFD-3E340C1078A1}" sibTransId="{8E3E3420-B909-4F74-B6C8-7CB79BE14F6D}"/>
    <dgm:cxn modelId="{3070089F-1D0B-4212-B6E5-53078011D277}" type="presOf" srcId="{656B46D4-A4FC-41E1-B107-0DC900A8B84B}" destId="{8BE5B5FE-4142-4614-AD92-ED95F1B6A330}" srcOrd="0" destOrd="0" presId="urn:microsoft.com/office/officeart/2005/8/layout/cycle1"/>
    <dgm:cxn modelId="{0D78ED87-7699-499D-80F2-5AD073617C98}" srcId="{3BCF3244-A44A-4E84-9FC7-6F87F208CFBB}" destId="{EE814D18-2A5E-4BE1-AD0E-FAB002DA673C}" srcOrd="1" destOrd="0" parTransId="{D2191C25-C08A-4AA0-A39F-3CB2BD33C3B5}" sibTransId="{BD28E227-0937-409C-AF2E-419090F80625}"/>
    <dgm:cxn modelId="{B4A66D2E-544D-4FEA-A18B-8CD15EAC3787}" srcId="{3BCF3244-A44A-4E84-9FC7-6F87F208CFBB}" destId="{B04060EB-1E9E-4771-877E-06878457027A}" srcOrd="4" destOrd="0" parTransId="{D5DE6012-95E4-434B-8271-EB5069364C7E}" sibTransId="{180AD68A-412B-4D8A-8B17-E0C9C664A123}"/>
    <dgm:cxn modelId="{80EFE4DD-4FB1-451B-AA01-6B79585525B4}" type="presOf" srcId="{6A673BB8-4EF0-4825-81AF-0301DD25C0EF}" destId="{4C931AB5-6078-4FE6-8579-68E5EE1BAA69}" srcOrd="0" destOrd="0" presId="urn:microsoft.com/office/officeart/2005/8/layout/cycle1"/>
    <dgm:cxn modelId="{BA700DA5-FBDD-4154-A0CC-39D74E9C8CB2}" type="presParOf" srcId="{178C2F4F-3117-44E8-94F2-0CB86330EA1C}" destId="{DC7014CF-9AA3-428B-A5AE-A6AEE179A0AD}" srcOrd="0" destOrd="0" presId="urn:microsoft.com/office/officeart/2005/8/layout/cycle1"/>
    <dgm:cxn modelId="{25C33607-DCE2-4278-9EC2-003E73DF8C92}" type="presParOf" srcId="{178C2F4F-3117-44E8-94F2-0CB86330EA1C}" destId="{80F40746-8C38-4390-897D-CB91BE070D38}" srcOrd="1" destOrd="0" presId="urn:microsoft.com/office/officeart/2005/8/layout/cycle1"/>
    <dgm:cxn modelId="{B5DEEABD-C1B4-4EE6-8EAB-24C7A13A5F17}" type="presParOf" srcId="{178C2F4F-3117-44E8-94F2-0CB86330EA1C}" destId="{4C931AB5-6078-4FE6-8579-68E5EE1BAA69}" srcOrd="2" destOrd="0" presId="urn:microsoft.com/office/officeart/2005/8/layout/cycle1"/>
    <dgm:cxn modelId="{4D9CFBBD-ADD4-4966-A267-234BCFA3EF18}" type="presParOf" srcId="{178C2F4F-3117-44E8-94F2-0CB86330EA1C}" destId="{8788BAAD-3811-4593-8960-5D82A6094E2E}" srcOrd="3" destOrd="0" presId="urn:microsoft.com/office/officeart/2005/8/layout/cycle1"/>
    <dgm:cxn modelId="{0F932551-4A72-466C-A447-43AB51ED60A5}" type="presParOf" srcId="{178C2F4F-3117-44E8-94F2-0CB86330EA1C}" destId="{A4A1EE9B-A02C-43C7-A403-374828FF6474}" srcOrd="4" destOrd="0" presId="urn:microsoft.com/office/officeart/2005/8/layout/cycle1"/>
    <dgm:cxn modelId="{2FBA9C2A-D205-4C22-9481-C076848638C8}" type="presParOf" srcId="{178C2F4F-3117-44E8-94F2-0CB86330EA1C}" destId="{5C64C59E-F85E-4A60-8BA2-801C3D40DA08}" srcOrd="5" destOrd="0" presId="urn:microsoft.com/office/officeart/2005/8/layout/cycle1"/>
    <dgm:cxn modelId="{3F394DC3-CACD-4A42-B8E3-C537080CB1DC}" type="presParOf" srcId="{178C2F4F-3117-44E8-94F2-0CB86330EA1C}" destId="{FE399B19-DA3B-443B-AC18-2D1EEBC33B76}" srcOrd="6" destOrd="0" presId="urn:microsoft.com/office/officeart/2005/8/layout/cycle1"/>
    <dgm:cxn modelId="{9B0B153E-2996-49F8-9764-2B3484994152}" type="presParOf" srcId="{178C2F4F-3117-44E8-94F2-0CB86330EA1C}" destId="{EB6DA193-B694-4E84-A395-E2716918B44C}" srcOrd="7" destOrd="0" presId="urn:microsoft.com/office/officeart/2005/8/layout/cycle1"/>
    <dgm:cxn modelId="{0DBBFCEB-6429-4808-AB85-1719182FC29A}" type="presParOf" srcId="{178C2F4F-3117-44E8-94F2-0CB86330EA1C}" destId="{97503D79-288B-4C3A-A01A-C8F0E90B5ADD}" srcOrd="8" destOrd="0" presId="urn:microsoft.com/office/officeart/2005/8/layout/cycle1"/>
    <dgm:cxn modelId="{ACE56C63-2915-496F-8ECD-09A4811096A2}" type="presParOf" srcId="{178C2F4F-3117-44E8-94F2-0CB86330EA1C}" destId="{6D6BFFA6-9D3A-44B7-A814-E0DF6A0BFDDA}" srcOrd="9" destOrd="0" presId="urn:microsoft.com/office/officeart/2005/8/layout/cycle1"/>
    <dgm:cxn modelId="{C0AA34EC-DBE9-401A-AC39-E3207FBBEC56}" type="presParOf" srcId="{178C2F4F-3117-44E8-94F2-0CB86330EA1C}" destId="{8BE5B5FE-4142-4614-AD92-ED95F1B6A330}" srcOrd="10" destOrd="0" presId="urn:microsoft.com/office/officeart/2005/8/layout/cycle1"/>
    <dgm:cxn modelId="{A560C62D-AC41-4B98-BE6A-9E44C54CF65D}" type="presParOf" srcId="{178C2F4F-3117-44E8-94F2-0CB86330EA1C}" destId="{FF1A67EB-12A0-416C-9D29-ACDBCCE94DF1}" srcOrd="11" destOrd="0" presId="urn:microsoft.com/office/officeart/2005/8/layout/cycle1"/>
    <dgm:cxn modelId="{8DB3D958-B82C-461B-BF55-186504AA15C2}" type="presParOf" srcId="{178C2F4F-3117-44E8-94F2-0CB86330EA1C}" destId="{396C8F54-0D37-4A97-82C5-EBF1A823223C}" srcOrd="12" destOrd="0" presId="urn:microsoft.com/office/officeart/2005/8/layout/cycle1"/>
    <dgm:cxn modelId="{16374072-0B44-42A6-AA37-F003CF51F8FE}" type="presParOf" srcId="{178C2F4F-3117-44E8-94F2-0CB86330EA1C}" destId="{22352126-E23A-4F95-8AEB-8CAAB04FA772}" srcOrd="13" destOrd="0" presId="urn:microsoft.com/office/officeart/2005/8/layout/cycle1"/>
    <dgm:cxn modelId="{E1A8C4DD-0B1D-4E74-A1FD-3C174D4AF535}" type="presParOf" srcId="{178C2F4F-3117-44E8-94F2-0CB86330EA1C}" destId="{16CEDE03-3D48-4083-A159-45A1492FB846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1B5D4A2-730E-4653-AB8E-4BD4EEA0305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A22BDD8-7D23-4F7D-AE98-BD91544BFA77}">
      <dgm:prSet phldrT="[Text]" custT="1"/>
      <dgm:spPr/>
      <dgm:t>
        <a:bodyPr/>
        <a:lstStyle/>
        <a:p>
          <a:r>
            <a:rPr lang="en-US" sz="3600" dirty="0"/>
            <a:t>Level 1</a:t>
          </a:r>
        </a:p>
        <a:p>
          <a:r>
            <a:rPr lang="en-US" sz="2000" dirty="0"/>
            <a:t>(1 Day)</a:t>
          </a:r>
        </a:p>
      </dgm:t>
    </dgm:pt>
    <dgm:pt modelId="{8C73C2C8-7E82-42F7-A481-A695058C6760}" type="parTrans" cxnId="{501ED474-2F9B-4650-BAAA-307FE4B54270}">
      <dgm:prSet/>
      <dgm:spPr/>
      <dgm:t>
        <a:bodyPr/>
        <a:lstStyle/>
        <a:p>
          <a:endParaRPr lang="en-US"/>
        </a:p>
      </dgm:t>
    </dgm:pt>
    <dgm:pt modelId="{0E314956-6114-4171-9D4B-7778088EA45C}" type="sibTrans" cxnId="{501ED474-2F9B-4650-BAAA-307FE4B54270}">
      <dgm:prSet/>
      <dgm:spPr/>
      <dgm:t>
        <a:bodyPr/>
        <a:lstStyle/>
        <a:p>
          <a:endParaRPr lang="en-US"/>
        </a:p>
      </dgm:t>
    </dgm:pt>
    <dgm:pt modelId="{F9637AED-7D56-4FA0-94F5-EDBFBFDAB958}">
      <dgm:prSet phldrT="[Text]" custT="1"/>
      <dgm:spPr/>
      <dgm:t>
        <a:bodyPr/>
        <a:lstStyle/>
        <a:p>
          <a:r>
            <a:rPr lang="en-US" sz="1200" b="1"/>
            <a:t>Reviews Organization Innovation Assessment (I-12)</a:t>
          </a:r>
          <a:endParaRPr lang="en-US" sz="1200" b="1" dirty="0"/>
        </a:p>
      </dgm:t>
    </dgm:pt>
    <dgm:pt modelId="{0142E9C5-4A8F-474C-B73F-52ED1B38DBF5}" type="parTrans" cxnId="{46AEA87D-80DA-449A-9CB4-6CF73085320E}">
      <dgm:prSet/>
      <dgm:spPr/>
      <dgm:t>
        <a:bodyPr/>
        <a:lstStyle/>
        <a:p>
          <a:endParaRPr lang="en-US"/>
        </a:p>
      </dgm:t>
    </dgm:pt>
    <dgm:pt modelId="{01D21CDC-9F1C-4F3C-A7A8-621A04C4F5A4}" type="sibTrans" cxnId="{46AEA87D-80DA-449A-9CB4-6CF73085320E}">
      <dgm:prSet/>
      <dgm:spPr/>
      <dgm:t>
        <a:bodyPr/>
        <a:lstStyle/>
        <a:p>
          <a:endParaRPr lang="en-US"/>
        </a:p>
      </dgm:t>
    </dgm:pt>
    <dgm:pt modelId="{298DF3F2-875C-41CB-BFF1-6C105A31BD07}">
      <dgm:prSet phldrT="[Text]" custT="1"/>
      <dgm:spPr/>
      <dgm:t>
        <a:bodyPr/>
        <a:lstStyle/>
        <a:p>
          <a:r>
            <a:rPr lang="en-US" sz="1200" b="1" dirty="0"/>
            <a:t>Less than one day in length/Senior Audience</a:t>
          </a:r>
        </a:p>
      </dgm:t>
    </dgm:pt>
    <dgm:pt modelId="{27743881-7070-4A14-AD62-C1ECF5B8A1B1}" type="parTrans" cxnId="{5BEEE53D-3410-4A5A-83A6-B9301149CC3B}">
      <dgm:prSet/>
      <dgm:spPr/>
      <dgm:t>
        <a:bodyPr/>
        <a:lstStyle/>
        <a:p>
          <a:endParaRPr lang="en-US"/>
        </a:p>
      </dgm:t>
    </dgm:pt>
    <dgm:pt modelId="{48E2B852-B762-4599-B849-D881294B9367}" type="sibTrans" cxnId="{5BEEE53D-3410-4A5A-83A6-B9301149CC3B}">
      <dgm:prSet/>
      <dgm:spPr/>
      <dgm:t>
        <a:bodyPr/>
        <a:lstStyle/>
        <a:p>
          <a:endParaRPr lang="en-US"/>
        </a:p>
      </dgm:t>
    </dgm:pt>
    <dgm:pt modelId="{81070532-C37F-458F-85DB-4ED86DC0BF40}">
      <dgm:prSet phldrT="[Text]" custT="1"/>
      <dgm:spPr/>
      <dgm:t>
        <a:bodyPr/>
        <a:lstStyle/>
        <a:p>
          <a:r>
            <a:rPr lang="en-US" sz="3600" dirty="0"/>
            <a:t>Level 2</a:t>
          </a:r>
        </a:p>
        <a:p>
          <a:r>
            <a:rPr lang="en-US" sz="2000" dirty="0"/>
            <a:t>(2 Days)</a:t>
          </a:r>
        </a:p>
      </dgm:t>
    </dgm:pt>
    <dgm:pt modelId="{3FABBE76-EBC7-4CDE-8400-3D91AEAE2FF6}" type="parTrans" cxnId="{C5417392-F9E6-4CA6-9C80-658F088EF894}">
      <dgm:prSet/>
      <dgm:spPr/>
      <dgm:t>
        <a:bodyPr/>
        <a:lstStyle/>
        <a:p>
          <a:endParaRPr lang="en-US"/>
        </a:p>
      </dgm:t>
    </dgm:pt>
    <dgm:pt modelId="{5DCABA2D-1BDA-4B46-9889-619AFF842690}" type="sibTrans" cxnId="{C5417392-F9E6-4CA6-9C80-658F088EF894}">
      <dgm:prSet/>
      <dgm:spPr/>
      <dgm:t>
        <a:bodyPr/>
        <a:lstStyle/>
        <a:p>
          <a:endParaRPr lang="en-US"/>
        </a:p>
      </dgm:t>
    </dgm:pt>
    <dgm:pt modelId="{EDCF6397-98F8-48DD-87C5-B367F733850C}">
      <dgm:prSet phldrT="[Text]" custT="1"/>
      <dgm:spPr/>
      <dgm:t>
        <a:bodyPr/>
        <a:lstStyle/>
        <a:p>
          <a:r>
            <a:rPr lang="en-US" sz="1200" b="1" dirty="0"/>
            <a:t>Builds on Day 1, adds Innovation Planning and Leadership Assessment (L-12) of participants</a:t>
          </a:r>
        </a:p>
      </dgm:t>
    </dgm:pt>
    <dgm:pt modelId="{BD5D7626-29EF-43ED-8CE2-CEF58A77CE74}" type="parTrans" cxnId="{486D6594-F60D-4FE0-9323-41C15B7A8287}">
      <dgm:prSet/>
      <dgm:spPr/>
      <dgm:t>
        <a:bodyPr/>
        <a:lstStyle/>
        <a:p>
          <a:endParaRPr lang="en-US"/>
        </a:p>
      </dgm:t>
    </dgm:pt>
    <dgm:pt modelId="{EE8D8162-8DF0-4AE4-8355-4CDE0DED653B}" type="sibTrans" cxnId="{486D6594-F60D-4FE0-9323-41C15B7A8287}">
      <dgm:prSet/>
      <dgm:spPr/>
      <dgm:t>
        <a:bodyPr/>
        <a:lstStyle/>
        <a:p>
          <a:endParaRPr lang="en-US"/>
        </a:p>
      </dgm:t>
    </dgm:pt>
    <dgm:pt modelId="{FEB0C053-7594-4341-B8D8-F50B143544C9}">
      <dgm:prSet phldrT="[Text]" custT="1"/>
      <dgm:spPr/>
      <dgm:t>
        <a:bodyPr/>
        <a:lstStyle/>
        <a:p>
          <a:r>
            <a:rPr lang="en-US" sz="1200" b="1" dirty="0"/>
            <a:t>Two  more days in length/Senior and Top Tier Positions</a:t>
          </a:r>
        </a:p>
      </dgm:t>
    </dgm:pt>
    <dgm:pt modelId="{ED2BD182-7E5E-4ED1-9031-826D9720C9B2}" type="parTrans" cxnId="{0BBF1266-AC28-4BBC-AB84-98C483522F9D}">
      <dgm:prSet/>
      <dgm:spPr/>
      <dgm:t>
        <a:bodyPr/>
        <a:lstStyle/>
        <a:p>
          <a:endParaRPr lang="en-US"/>
        </a:p>
      </dgm:t>
    </dgm:pt>
    <dgm:pt modelId="{183D0E16-A08B-4267-A749-AA6C590FC942}" type="sibTrans" cxnId="{0BBF1266-AC28-4BBC-AB84-98C483522F9D}">
      <dgm:prSet/>
      <dgm:spPr/>
      <dgm:t>
        <a:bodyPr/>
        <a:lstStyle/>
        <a:p>
          <a:endParaRPr lang="en-US"/>
        </a:p>
      </dgm:t>
    </dgm:pt>
    <dgm:pt modelId="{D132EF51-2B9E-4980-A6E3-2EBDB76B3190}">
      <dgm:prSet phldrT="[Text]" custT="1"/>
      <dgm:spPr/>
      <dgm:t>
        <a:bodyPr/>
        <a:lstStyle/>
        <a:p>
          <a:r>
            <a:rPr lang="en-US" sz="2800" dirty="0"/>
            <a:t>Level</a:t>
          </a:r>
          <a:r>
            <a:rPr lang="en-US" sz="3600" dirty="0"/>
            <a:t> 3</a:t>
          </a:r>
        </a:p>
        <a:p>
          <a:r>
            <a:rPr lang="en-US" sz="2000" dirty="0"/>
            <a:t>(7 Days)</a:t>
          </a:r>
        </a:p>
      </dgm:t>
    </dgm:pt>
    <dgm:pt modelId="{1797CEB7-C6B1-46D5-B9A8-A0FF404AB71C}" type="parTrans" cxnId="{F0E4F880-6232-4422-8B20-62046CAC0FE7}">
      <dgm:prSet/>
      <dgm:spPr/>
      <dgm:t>
        <a:bodyPr/>
        <a:lstStyle/>
        <a:p>
          <a:endParaRPr lang="en-US"/>
        </a:p>
      </dgm:t>
    </dgm:pt>
    <dgm:pt modelId="{339FFA4E-5D2F-459C-9493-AA4B01D16521}" type="sibTrans" cxnId="{F0E4F880-6232-4422-8B20-62046CAC0FE7}">
      <dgm:prSet/>
      <dgm:spPr/>
      <dgm:t>
        <a:bodyPr/>
        <a:lstStyle/>
        <a:p>
          <a:endParaRPr lang="en-US"/>
        </a:p>
      </dgm:t>
    </dgm:pt>
    <dgm:pt modelId="{8B6FC590-0550-4C01-973A-B63E1CDFC3C7}">
      <dgm:prSet phldrT="[Text]" custT="1"/>
      <dgm:spPr/>
      <dgm:t>
        <a:bodyPr/>
        <a:lstStyle/>
        <a:p>
          <a:r>
            <a:rPr lang="en-US" sz="1200" b="1" dirty="0"/>
            <a:t>Builds on Levels 1 and 2, uses  4-6 Innovation Challenges as platform for change</a:t>
          </a:r>
        </a:p>
      </dgm:t>
    </dgm:pt>
    <dgm:pt modelId="{A04685C0-F4A7-49C3-A3DC-DEFD847CD147}" type="parTrans" cxnId="{2F7607D1-4C71-46CB-8B90-0E3330DC0559}">
      <dgm:prSet/>
      <dgm:spPr/>
      <dgm:t>
        <a:bodyPr/>
        <a:lstStyle/>
        <a:p>
          <a:endParaRPr lang="en-US"/>
        </a:p>
      </dgm:t>
    </dgm:pt>
    <dgm:pt modelId="{AC280E09-BFF4-4193-8E19-0F8DF458B821}" type="sibTrans" cxnId="{2F7607D1-4C71-46CB-8B90-0E3330DC0559}">
      <dgm:prSet/>
      <dgm:spPr/>
      <dgm:t>
        <a:bodyPr/>
        <a:lstStyle/>
        <a:p>
          <a:endParaRPr lang="en-US"/>
        </a:p>
      </dgm:t>
    </dgm:pt>
    <dgm:pt modelId="{32DE3E50-9406-4E50-AE0E-EBBB606D4531}">
      <dgm:prSet phldrT="[Text]" custT="1"/>
      <dgm:spPr/>
      <dgm:t>
        <a:bodyPr/>
        <a:lstStyle/>
        <a:p>
          <a:r>
            <a:rPr lang="en-US" sz="1200" b="1" dirty="0"/>
            <a:t>Seven more days in length/30 High Potentials plus above</a:t>
          </a:r>
        </a:p>
      </dgm:t>
    </dgm:pt>
    <dgm:pt modelId="{2EB154EC-188A-4AB6-8067-8AC8A69C90C8}" type="parTrans" cxnId="{7869DD16-D247-41E7-84B4-701832495D9C}">
      <dgm:prSet/>
      <dgm:spPr/>
      <dgm:t>
        <a:bodyPr/>
        <a:lstStyle/>
        <a:p>
          <a:endParaRPr lang="en-US"/>
        </a:p>
      </dgm:t>
    </dgm:pt>
    <dgm:pt modelId="{CF96196F-32E7-4F76-9EA1-C62E36301F73}" type="sibTrans" cxnId="{7869DD16-D247-41E7-84B4-701832495D9C}">
      <dgm:prSet/>
      <dgm:spPr/>
      <dgm:t>
        <a:bodyPr/>
        <a:lstStyle/>
        <a:p>
          <a:endParaRPr lang="en-US"/>
        </a:p>
      </dgm:t>
    </dgm:pt>
    <dgm:pt modelId="{FCF68D8A-4CE2-47AD-AA44-47E77179BF24}">
      <dgm:prSet phldrT="[Text]" custT="1"/>
      <dgm:spPr/>
      <dgm:t>
        <a:bodyPr/>
        <a:lstStyle/>
        <a:p>
          <a:r>
            <a:rPr lang="en-US" sz="1200" b="1" dirty="0"/>
            <a:t>Investment: $15,000</a:t>
          </a:r>
        </a:p>
      </dgm:t>
    </dgm:pt>
    <dgm:pt modelId="{54EA6FC3-E044-487A-B44E-F74204F4F652}" type="parTrans" cxnId="{73036502-A7F2-4F4C-9071-2EB242C02F26}">
      <dgm:prSet/>
      <dgm:spPr/>
      <dgm:t>
        <a:bodyPr/>
        <a:lstStyle/>
        <a:p>
          <a:endParaRPr lang="en-US"/>
        </a:p>
      </dgm:t>
    </dgm:pt>
    <dgm:pt modelId="{CC9787BD-884D-4955-9A3D-A013A68D6D69}" type="sibTrans" cxnId="{73036502-A7F2-4F4C-9071-2EB242C02F26}">
      <dgm:prSet/>
      <dgm:spPr/>
      <dgm:t>
        <a:bodyPr/>
        <a:lstStyle/>
        <a:p>
          <a:endParaRPr lang="en-US"/>
        </a:p>
      </dgm:t>
    </dgm:pt>
    <dgm:pt modelId="{F3E407DC-CB35-4B60-A02E-E8D5983E3B43}">
      <dgm:prSet phldrT="[Text]" custT="1"/>
      <dgm:spPr/>
      <dgm:t>
        <a:bodyPr/>
        <a:lstStyle/>
        <a:p>
          <a:r>
            <a:rPr lang="en-US" sz="1200" b="1" dirty="0"/>
            <a:t>Investment: $30,000</a:t>
          </a:r>
        </a:p>
      </dgm:t>
    </dgm:pt>
    <dgm:pt modelId="{4C8CD617-1F79-4343-9191-5E4786EA76CA}" type="parTrans" cxnId="{5968A6DE-A308-49D0-9B74-DB61BECDD4D8}">
      <dgm:prSet/>
      <dgm:spPr/>
      <dgm:t>
        <a:bodyPr/>
        <a:lstStyle/>
        <a:p>
          <a:endParaRPr lang="en-US"/>
        </a:p>
      </dgm:t>
    </dgm:pt>
    <dgm:pt modelId="{D5CDC47B-B7F0-420E-A804-223727BD47BB}" type="sibTrans" cxnId="{5968A6DE-A308-49D0-9B74-DB61BECDD4D8}">
      <dgm:prSet/>
      <dgm:spPr/>
      <dgm:t>
        <a:bodyPr/>
        <a:lstStyle/>
        <a:p>
          <a:endParaRPr lang="en-US"/>
        </a:p>
      </dgm:t>
    </dgm:pt>
    <dgm:pt modelId="{305318A4-DAA2-4B5B-86AD-20C903FB28B7}">
      <dgm:prSet phldrT="[Text]" custT="1"/>
      <dgm:spPr/>
      <dgm:t>
        <a:bodyPr/>
        <a:lstStyle/>
        <a:p>
          <a:r>
            <a:rPr lang="en-US" sz="1200" b="1" dirty="0"/>
            <a:t>Investment: $15,000 per participant</a:t>
          </a:r>
        </a:p>
      </dgm:t>
    </dgm:pt>
    <dgm:pt modelId="{FBD6645B-CE3C-40B6-B94E-A1A76F50C29C}" type="parTrans" cxnId="{7F76A5E0-5BFF-4688-9FD4-2C67D0CBE522}">
      <dgm:prSet/>
      <dgm:spPr/>
      <dgm:t>
        <a:bodyPr/>
        <a:lstStyle/>
        <a:p>
          <a:endParaRPr lang="en-US"/>
        </a:p>
      </dgm:t>
    </dgm:pt>
    <dgm:pt modelId="{C87A7468-7EE1-41EE-8140-B183CFC7C3A7}" type="sibTrans" cxnId="{7F76A5E0-5BFF-4688-9FD4-2C67D0CBE522}">
      <dgm:prSet/>
      <dgm:spPr/>
      <dgm:t>
        <a:bodyPr/>
        <a:lstStyle/>
        <a:p>
          <a:endParaRPr lang="en-US"/>
        </a:p>
      </dgm:t>
    </dgm:pt>
    <dgm:pt modelId="{3961E1BB-6BE5-4BBD-967F-375ED52D8EC8}">
      <dgm:prSet phldrT="[Text]" custT="1"/>
      <dgm:spPr/>
      <dgm:t>
        <a:bodyPr/>
        <a:lstStyle/>
        <a:p>
          <a:r>
            <a:rPr lang="en-US" sz="1200" b="1" dirty="0"/>
            <a:t>ROI: Strategic View of Innovation and Leadership Readiness</a:t>
          </a:r>
        </a:p>
      </dgm:t>
    </dgm:pt>
    <dgm:pt modelId="{DED42CA9-683A-441A-86D4-887368E375CC}" type="parTrans" cxnId="{B773DB8C-E7EC-4EBC-BEE8-5F6DBFD92F1D}">
      <dgm:prSet/>
      <dgm:spPr/>
      <dgm:t>
        <a:bodyPr/>
        <a:lstStyle/>
        <a:p>
          <a:endParaRPr lang="en-US"/>
        </a:p>
      </dgm:t>
    </dgm:pt>
    <dgm:pt modelId="{D3D36B10-E0A2-4255-9433-BFA025C09E06}" type="sibTrans" cxnId="{B773DB8C-E7EC-4EBC-BEE8-5F6DBFD92F1D}">
      <dgm:prSet/>
      <dgm:spPr/>
      <dgm:t>
        <a:bodyPr/>
        <a:lstStyle/>
        <a:p>
          <a:endParaRPr lang="en-US"/>
        </a:p>
      </dgm:t>
    </dgm:pt>
    <dgm:pt modelId="{DF8C6E97-5C71-46DE-BA82-92A7D3AB5870}">
      <dgm:prSet phldrT="[Text]" custT="1"/>
      <dgm:spPr/>
      <dgm:t>
        <a:bodyPr/>
        <a:lstStyle/>
        <a:p>
          <a:r>
            <a:rPr lang="en-US" sz="1200" b="1" dirty="0"/>
            <a:t>ROI: Innovation Profile</a:t>
          </a:r>
        </a:p>
      </dgm:t>
    </dgm:pt>
    <dgm:pt modelId="{688B7FB2-5B70-4324-94FE-7949B8FE15B2}" type="parTrans" cxnId="{9976D187-1D23-4C9D-98EB-9B585684552D}">
      <dgm:prSet/>
      <dgm:spPr/>
      <dgm:t>
        <a:bodyPr/>
        <a:lstStyle/>
        <a:p>
          <a:endParaRPr lang="en-US"/>
        </a:p>
      </dgm:t>
    </dgm:pt>
    <dgm:pt modelId="{BF35740C-D69A-49A4-AB4D-73C958F2E097}" type="sibTrans" cxnId="{9976D187-1D23-4C9D-98EB-9B585684552D}">
      <dgm:prSet/>
      <dgm:spPr/>
      <dgm:t>
        <a:bodyPr/>
        <a:lstStyle/>
        <a:p>
          <a:endParaRPr lang="en-US"/>
        </a:p>
      </dgm:t>
    </dgm:pt>
    <dgm:pt modelId="{DBAFFCDC-8CC5-42B6-BA04-0F0C9BC3FB4D}">
      <dgm:prSet phldrT="[Text]" custT="1"/>
      <dgm:spPr/>
      <dgm:t>
        <a:bodyPr/>
        <a:lstStyle/>
        <a:p>
          <a:r>
            <a:rPr lang="en-US" sz="1200" b="1" dirty="0"/>
            <a:t>ROI: &gt;$1,000,000 per five participants</a:t>
          </a:r>
        </a:p>
      </dgm:t>
    </dgm:pt>
    <dgm:pt modelId="{48BA8CF3-C3DD-4655-8A3B-30CA20BA786C}" type="parTrans" cxnId="{A0D7AB1B-C371-43EF-B851-6F37FC553708}">
      <dgm:prSet/>
      <dgm:spPr/>
      <dgm:t>
        <a:bodyPr/>
        <a:lstStyle/>
        <a:p>
          <a:endParaRPr lang="en-US"/>
        </a:p>
      </dgm:t>
    </dgm:pt>
    <dgm:pt modelId="{8A60B88B-EEF6-4903-B305-E08681474560}" type="sibTrans" cxnId="{A0D7AB1B-C371-43EF-B851-6F37FC553708}">
      <dgm:prSet/>
      <dgm:spPr/>
      <dgm:t>
        <a:bodyPr/>
        <a:lstStyle/>
        <a:p>
          <a:endParaRPr lang="en-US"/>
        </a:p>
      </dgm:t>
    </dgm:pt>
    <dgm:pt modelId="{306FD860-E791-4F95-85AD-07A6845A631E}" type="pres">
      <dgm:prSet presAssocID="{21B5D4A2-730E-4653-AB8E-4BD4EEA0305E}" presName="Name0" presStyleCnt="0">
        <dgm:presLayoutVars>
          <dgm:dir/>
          <dgm:animLvl val="lvl"/>
          <dgm:resizeHandles val="exact"/>
        </dgm:presLayoutVars>
      </dgm:prSet>
      <dgm:spPr/>
    </dgm:pt>
    <dgm:pt modelId="{64D95A2E-BDB3-4D57-AA8A-73A1BFD48561}" type="pres">
      <dgm:prSet presAssocID="{4A22BDD8-7D23-4F7D-AE98-BD91544BFA77}" presName="linNode" presStyleCnt="0"/>
      <dgm:spPr/>
    </dgm:pt>
    <dgm:pt modelId="{D8F62166-FBA9-4269-9CAA-295AEF41144C}" type="pres">
      <dgm:prSet presAssocID="{4A22BDD8-7D23-4F7D-AE98-BD91544BFA77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71C08011-32AF-40CE-98D3-D0C65549E445}" type="pres">
      <dgm:prSet presAssocID="{4A22BDD8-7D23-4F7D-AE98-BD91544BFA77}" presName="descendantText" presStyleLbl="alignAccFollowNode1" presStyleIdx="0" presStyleCnt="3" custScaleX="119161">
        <dgm:presLayoutVars>
          <dgm:bulletEnabled val="1"/>
        </dgm:presLayoutVars>
      </dgm:prSet>
      <dgm:spPr/>
    </dgm:pt>
    <dgm:pt modelId="{57F7D991-6926-4747-94B6-B0C2F819B0EE}" type="pres">
      <dgm:prSet presAssocID="{0E314956-6114-4171-9D4B-7778088EA45C}" presName="sp" presStyleCnt="0"/>
      <dgm:spPr/>
    </dgm:pt>
    <dgm:pt modelId="{3C8AF346-1FD4-4D6F-AF0F-595E14CE4C61}" type="pres">
      <dgm:prSet presAssocID="{81070532-C37F-458F-85DB-4ED86DC0BF40}" presName="linNode" presStyleCnt="0"/>
      <dgm:spPr/>
    </dgm:pt>
    <dgm:pt modelId="{F1884B6C-BE9D-47D9-8640-806C91895795}" type="pres">
      <dgm:prSet presAssocID="{81070532-C37F-458F-85DB-4ED86DC0BF40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104881E9-B064-41D7-8C74-3ED729C5697E}" type="pres">
      <dgm:prSet presAssocID="{81070532-C37F-458F-85DB-4ED86DC0BF40}" presName="descendantText" presStyleLbl="alignAccFollowNode1" presStyleIdx="1" presStyleCnt="3">
        <dgm:presLayoutVars>
          <dgm:bulletEnabled val="1"/>
        </dgm:presLayoutVars>
      </dgm:prSet>
      <dgm:spPr/>
    </dgm:pt>
    <dgm:pt modelId="{B457E864-0BB5-427B-87C9-49F74DA28D30}" type="pres">
      <dgm:prSet presAssocID="{5DCABA2D-1BDA-4B46-9889-619AFF842690}" presName="sp" presStyleCnt="0"/>
      <dgm:spPr/>
    </dgm:pt>
    <dgm:pt modelId="{68A61B48-32C7-4303-8ED5-A5DF70984B31}" type="pres">
      <dgm:prSet presAssocID="{D132EF51-2B9E-4980-A6E3-2EBDB76B3190}" presName="linNode" presStyleCnt="0"/>
      <dgm:spPr/>
    </dgm:pt>
    <dgm:pt modelId="{B8EE4684-ADC6-45BE-A5ED-E703BD913F94}" type="pres">
      <dgm:prSet presAssocID="{D132EF51-2B9E-4980-A6E3-2EBDB76B3190}" presName="parentText" presStyleLbl="node1" presStyleIdx="2" presStyleCnt="3" custScaleX="109643">
        <dgm:presLayoutVars>
          <dgm:chMax val="1"/>
          <dgm:bulletEnabled val="1"/>
        </dgm:presLayoutVars>
      </dgm:prSet>
      <dgm:spPr/>
    </dgm:pt>
    <dgm:pt modelId="{A1872643-B67F-4E24-8C01-A905F02D3011}" type="pres">
      <dgm:prSet presAssocID="{D132EF51-2B9E-4980-A6E3-2EBDB76B3190}" presName="descendantText" presStyleLbl="alignAccFollowNode1" presStyleIdx="2" presStyleCnt="3" custScaleX="108510">
        <dgm:presLayoutVars>
          <dgm:bulletEnabled val="1"/>
        </dgm:presLayoutVars>
      </dgm:prSet>
      <dgm:spPr/>
    </dgm:pt>
  </dgm:ptLst>
  <dgm:cxnLst>
    <dgm:cxn modelId="{93290BF1-5D78-42AD-B32D-D9BD2468A3DE}" type="presOf" srcId="{305318A4-DAA2-4B5B-86AD-20C903FB28B7}" destId="{A1872643-B67F-4E24-8C01-A905F02D3011}" srcOrd="0" destOrd="2" presId="urn:microsoft.com/office/officeart/2005/8/layout/vList5"/>
    <dgm:cxn modelId="{9976D187-1D23-4C9D-98EB-9B585684552D}" srcId="{81070532-C37F-458F-85DB-4ED86DC0BF40}" destId="{DF8C6E97-5C71-46DE-BA82-92A7D3AB5870}" srcOrd="3" destOrd="0" parTransId="{688B7FB2-5B70-4324-94FE-7949B8FE15B2}" sibTransId="{BF35740C-D69A-49A4-AB4D-73C958F2E097}"/>
    <dgm:cxn modelId="{C2485E44-9EF6-4B56-AF64-C4394CD1E628}" type="presOf" srcId="{3961E1BB-6BE5-4BBD-967F-375ED52D8EC8}" destId="{71C08011-32AF-40CE-98D3-D0C65549E445}" srcOrd="0" destOrd="3" presId="urn:microsoft.com/office/officeart/2005/8/layout/vList5"/>
    <dgm:cxn modelId="{3024D057-C290-4CD3-B440-8CFDEFB11656}" type="presOf" srcId="{F9637AED-7D56-4FA0-94F5-EDBFBFDAB958}" destId="{71C08011-32AF-40CE-98D3-D0C65549E445}" srcOrd="0" destOrd="0" presId="urn:microsoft.com/office/officeart/2005/8/layout/vList5"/>
    <dgm:cxn modelId="{5968A6DE-A308-49D0-9B74-DB61BECDD4D8}" srcId="{81070532-C37F-458F-85DB-4ED86DC0BF40}" destId="{F3E407DC-CB35-4B60-A02E-E8D5983E3B43}" srcOrd="2" destOrd="0" parTransId="{4C8CD617-1F79-4343-9191-5E4786EA76CA}" sibTransId="{D5CDC47B-B7F0-420E-A804-223727BD47BB}"/>
    <dgm:cxn modelId="{2F7607D1-4C71-46CB-8B90-0E3330DC0559}" srcId="{D132EF51-2B9E-4980-A6E3-2EBDB76B3190}" destId="{8B6FC590-0550-4C01-973A-B63E1CDFC3C7}" srcOrd="0" destOrd="0" parTransId="{A04685C0-F4A7-49C3-A3DC-DEFD847CD147}" sibTransId="{AC280E09-BFF4-4193-8E19-0F8DF458B821}"/>
    <dgm:cxn modelId="{7F76A5E0-5BFF-4688-9FD4-2C67D0CBE522}" srcId="{D132EF51-2B9E-4980-A6E3-2EBDB76B3190}" destId="{305318A4-DAA2-4B5B-86AD-20C903FB28B7}" srcOrd="2" destOrd="0" parTransId="{FBD6645B-CE3C-40B6-B94E-A1A76F50C29C}" sibTransId="{C87A7468-7EE1-41EE-8140-B183CFC7C3A7}"/>
    <dgm:cxn modelId="{5BEEE53D-3410-4A5A-83A6-B9301149CC3B}" srcId="{4A22BDD8-7D23-4F7D-AE98-BD91544BFA77}" destId="{298DF3F2-875C-41CB-BFF1-6C105A31BD07}" srcOrd="1" destOrd="0" parTransId="{27743881-7070-4A14-AD62-C1ECF5B8A1B1}" sibTransId="{48E2B852-B762-4599-B849-D881294B9367}"/>
    <dgm:cxn modelId="{99F919CA-3863-4BF3-9074-66BF7615B8C9}" type="presOf" srcId="{F3E407DC-CB35-4B60-A02E-E8D5983E3B43}" destId="{104881E9-B064-41D7-8C74-3ED729C5697E}" srcOrd="0" destOrd="2" presId="urn:microsoft.com/office/officeart/2005/8/layout/vList5"/>
    <dgm:cxn modelId="{F6972374-5846-497C-9DE3-149160A450AB}" type="presOf" srcId="{21B5D4A2-730E-4653-AB8E-4BD4EEA0305E}" destId="{306FD860-E791-4F95-85AD-07A6845A631E}" srcOrd="0" destOrd="0" presId="urn:microsoft.com/office/officeart/2005/8/layout/vList5"/>
    <dgm:cxn modelId="{4C9236D2-E29B-4A40-803E-C4F4C301D7C6}" type="presOf" srcId="{D132EF51-2B9E-4980-A6E3-2EBDB76B3190}" destId="{B8EE4684-ADC6-45BE-A5ED-E703BD913F94}" srcOrd="0" destOrd="0" presId="urn:microsoft.com/office/officeart/2005/8/layout/vList5"/>
    <dgm:cxn modelId="{4D8F89CD-3C07-4F5A-91CC-F6C767C97E95}" type="presOf" srcId="{DF8C6E97-5C71-46DE-BA82-92A7D3AB5870}" destId="{104881E9-B064-41D7-8C74-3ED729C5697E}" srcOrd="0" destOrd="3" presId="urn:microsoft.com/office/officeart/2005/8/layout/vList5"/>
    <dgm:cxn modelId="{501ED474-2F9B-4650-BAAA-307FE4B54270}" srcId="{21B5D4A2-730E-4653-AB8E-4BD4EEA0305E}" destId="{4A22BDD8-7D23-4F7D-AE98-BD91544BFA77}" srcOrd="0" destOrd="0" parTransId="{8C73C2C8-7E82-42F7-A481-A695058C6760}" sibTransId="{0E314956-6114-4171-9D4B-7778088EA45C}"/>
    <dgm:cxn modelId="{56AC81CE-6D78-4BDC-AC09-D55D18D5B524}" type="presOf" srcId="{4A22BDD8-7D23-4F7D-AE98-BD91544BFA77}" destId="{D8F62166-FBA9-4269-9CAA-295AEF41144C}" srcOrd="0" destOrd="0" presId="urn:microsoft.com/office/officeart/2005/8/layout/vList5"/>
    <dgm:cxn modelId="{899C2812-189D-463D-BCD9-4C30179C3982}" type="presOf" srcId="{32DE3E50-9406-4E50-AE0E-EBBB606D4531}" destId="{A1872643-B67F-4E24-8C01-A905F02D3011}" srcOrd="0" destOrd="1" presId="urn:microsoft.com/office/officeart/2005/8/layout/vList5"/>
    <dgm:cxn modelId="{42D164F0-14F5-47A2-84EC-6A869CF89722}" type="presOf" srcId="{8B6FC590-0550-4C01-973A-B63E1CDFC3C7}" destId="{A1872643-B67F-4E24-8C01-A905F02D3011}" srcOrd="0" destOrd="0" presId="urn:microsoft.com/office/officeart/2005/8/layout/vList5"/>
    <dgm:cxn modelId="{159C1478-A03C-4B39-8AE4-53DC3C18FEBE}" type="presOf" srcId="{DBAFFCDC-8CC5-42B6-BA04-0F0C9BC3FB4D}" destId="{A1872643-B67F-4E24-8C01-A905F02D3011}" srcOrd="0" destOrd="3" presId="urn:microsoft.com/office/officeart/2005/8/layout/vList5"/>
    <dgm:cxn modelId="{0BBF1266-AC28-4BBC-AB84-98C483522F9D}" srcId="{81070532-C37F-458F-85DB-4ED86DC0BF40}" destId="{FEB0C053-7594-4341-B8D8-F50B143544C9}" srcOrd="1" destOrd="0" parTransId="{ED2BD182-7E5E-4ED1-9031-826D9720C9B2}" sibTransId="{183D0E16-A08B-4267-A749-AA6C590FC942}"/>
    <dgm:cxn modelId="{486D6594-F60D-4FE0-9323-41C15B7A8287}" srcId="{81070532-C37F-458F-85DB-4ED86DC0BF40}" destId="{EDCF6397-98F8-48DD-87C5-B367F733850C}" srcOrd="0" destOrd="0" parTransId="{BD5D7626-29EF-43ED-8CE2-CEF58A77CE74}" sibTransId="{EE8D8162-8DF0-4AE4-8355-4CDE0DED653B}"/>
    <dgm:cxn modelId="{8BED3D74-DCB1-43E4-A3C6-F2A6D434FF95}" type="presOf" srcId="{81070532-C37F-458F-85DB-4ED86DC0BF40}" destId="{F1884B6C-BE9D-47D9-8640-806C91895795}" srcOrd="0" destOrd="0" presId="urn:microsoft.com/office/officeart/2005/8/layout/vList5"/>
    <dgm:cxn modelId="{B773DB8C-E7EC-4EBC-BEE8-5F6DBFD92F1D}" srcId="{4A22BDD8-7D23-4F7D-AE98-BD91544BFA77}" destId="{3961E1BB-6BE5-4BBD-967F-375ED52D8EC8}" srcOrd="3" destOrd="0" parTransId="{DED42CA9-683A-441A-86D4-887368E375CC}" sibTransId="{D3D36B10-E0A2-4255-9433-BFA025C09E06}"/>
    <dgm:cxn modelId="{A0D7AB1B-C371-43EF-B851-6F37FC553708}" srcId="{D132EF51-2B9E-4980-A6E3-2EBDB76B3190}" destId="{DBAFFCDC-8CC5-42B6-BA04-0F0C9BC3FB4D}" srcOrd="3" destOrd="0" parTransId="{48BA8CF3-C3DD-4655-8A3B-30CA20BA786C}" sibTransId="{8A60B88B-EEF6-4903-B305-E08681474560}"/>
    <dgm:cxn modelId="{F0E4F880-6232-4422-8B20-62046CAC0FE7}" srcId="{21B5D4A2-730E-4653-AB8E-4BD4EEA0305E}" destId="{D132EF51-2B9E-4980-A6E3-2EBDB76B3190}" srcOrd="2" destOrd="0" parTransId="{1797CEB7-C6B1-46D5-B9A8-A0FF404AB71C}" sibTransId="{339FFA4E-5D2F-459C-9493-AA4B01D16521}"/>
    <dgm:cxn modelId="{C5417392-F9E6-4CA6-9C80-658F088EF894}" srcId="{21B5D4A2-730E-4653-AB8E-4BD4EEA0305E}" destId="{81070532-C37F-458F-85DB-4ED86DC0BF40}" srcOrd="1" destOrd="0" parTransId="{3FABBE76-EBC7-4CDE-8400-3D91AEAE2FF6}" sibTransId="{5DCABA2D-1BDA-4B46-9889-619AFF842690}"/>
    <dgm:cxn modelId="{73036502-A7F2-4F4C-9071-2EB242C02F26}" srcId="{4A22BDD8-7D23-4F7D-AE98-BD91544BFA77}" destId="{FCF68D8A-4CE2-47AD-AA44-47E77179BF24}" srcOrd="2" destOrd="0" parTransId="{54EA6FC3-E044-487A-B44E-F74204F4F652}" sibTransId="{CC9787BD-884D-4955-9A3D-A013A68D6D69}"/>
    <dgm:cxn modelId="{46AEA87D-80DA-449A-9CB4-6CF73085320E}" srcId="{4A22BDD8-7D23-4F7D-AE98-BD91544BFA77}" destId="{F9637AED-7D56-4FA0-94F5-EDBFBFDAB958}" srcOrd="0" destOrd="0" parTransId="{0142E9C5-4A8F-474C-B73F-52ED1B38DBF5}" sibTransId="{01D21CDC-9F1C-4F3C-A7A8-621A04C4F5A4}"/>
    <dgm:cxn modelId="{BA55D241-6DDA-424B-9A52-D0DAADA38447}" type="presOf" srcId="{FEB0C053-7594-4341-B8D8-F50B143544C9}" destId="{104881E9-B064-41D7-8C74-3ED729C5697E}" srcOrd="0" destOrd="1" presId="urn:microsoft.com/office/officeart/2005/8/layout/vList5"/>
    <dgm:cxn modelId="{9768E9B8-A339-4ED6-93D4-57C0037722AC}" type="presOf" srcId="{298DF3F2-875C-41CB-BFF1-6C105A31BD07}" destId="{71C08011-32AF-40CE-98D3-D0C65549E445}" srcOrd="0" destOrd="1" presId="urn:microsoft.com/office/officeart/2005/8/layout/vList5"/>
    <dgm:cxn modelId="{C129980F-D3D7-4AAE-8DC9-16BD1744361B}" type="presOf" srcId="{EDCF6397-98F8-48DD-87C5-B367F733850C}" destId="{104881E9-B064-41D7-8C74-3ED729C5697E}" srcOrd="0" destOrd="0" presId="urn:microsoft.com/office/officeart/2005/8/layout/vList5"/>
    <dgm:cxn modelId="{25C1CB3C-35A4-44A2-98AB-0BFDE41AD1C7}" type="presOf" srcId="{FCF68D8A-4CE2-47AD-AA44-47E77179BF24}" destId="{71C08011-32AF-40CE-98D3-D0C65549E445}" srcOrd="0" destOrd="2" presId="urn:microsoft.com/office/officeart/2005/8/layout/vList5"/>
    <dgm:cxn modelId="{7869DD16-D247-41E7-84B4-701832495D9C}" srcId="{D132EF51-2B9E-4980-A6E3-2EBDB76B3190}" destId="{32DE3E50-9406-4E50-AE0E-EBBB606D4531}" srcOrd="1" destOrd="0" parTransId="{2EB154EC-188A-4AB6-8067-8AC8A69C90C8}" sibTransId="{CF96196F-32E7-4F76-9EA1-C62E36301F73}"/>
    <dgm:cxn modelId="{FCC686AC-C5D9-4946-B9D0-10F5CB58D00D}" type="presParOf" srcId="{306FD860-E791-4F95-85AD-07A6845A631E}" destId="{64D95A2E-BDB3-4D57-AA8A-73A1BFD48561}" srcOrd="0" destOrd="0" presId="urn:microsoft.com/office/officeart/2005/8/layout/vList5"/>
    <dgm:cxn modelId="{25789C2C-3FD2-4F82-84E4-D05540DA9C0D}" type="presParOf" srcId="{64D95A2E-BDB3-4D57-AA8A-73A1BFD48561}" destId="{D8F62166-FBA9-4269-9CAA-295AEF41144C}" srcOrd="0" destOrd="0" presId="urn:microsoft.com/office/officeart/2005/8/layout/vList5"/>
    <dgm:cxn modelId="{1006E5CA-A1F1-428E-8CC9-63805C02D65E}" type="presParOf" srcId="{64D95A2E-BDB3-4D57-AA8A-73A1BFD48561}" destId="{71C08011-32AF-40CE-98D3-D0C65549E445}" srcOrd="1" destOrd="0" presId="urn:microsoft.com/office/officeart/2005/8/layout/vList5"/>
    <dgm:cxn modelId="{97B36BEC-4868-426D-991C-24E3ACC75FDC}" type="presParOf" srcId="{306FD860-E791-4F95-85AD-07A6845A631E}" destId="{57F7D991-6926-4747-94B6-B0C2F819B0EE}" srcOrd="1" destOrd="0" presId="urn:microsoft.com/office/officeart/2005/8/layout/vList5"/>
    <dgm:cxn modelId="{5D449665-366E-470F-9392-1E00FD8DAA20}" type="presParOf" srcId="{306FD860-E791-4F95-85AD-07A6845A631E}" destId="{3C8AF346-1FD4-4D6F-AF0F-595E14CE4C61}" srcOrd="2" destOrd="0" presId="urn:microsoft.com/office/officeart/2005/8/layout/vList5"/>
    <dgm:cxn modelId="{2B2EC99A-D648-4C5E-9EC5-59EB0A2B280E}" type="presParOf" srcId="{3C8AF346-1FD4-4D6F-AF0F-595E14CE4C61}" destId="{F1884B6C-BE9D-47D9-8640-806C91895795}" srcOrd="0" destOrd="0" presId="urn:microsoft.com/office/officeart/2005/8/layout/vList5"/>
    <dgm:cxn modelId="{A9C7F59D-09C9-4ABD-BE1E-D7FBCF2D7A5A}" type="presParOf" srcId="{3C8AF346-1FD4-4D6F-AF0F-595E14CE4C61}" destId="{104881E9-B064-41D7-8C74-3ED729C5697E}" srcOrd="1" destOrd="0" presId="urn:microsoft.com/office/officeart/2005/8/layout/vList5"/>
    <dgm:cxn modelId="{BB1D4119-6A4C-4C99-BDF5-62615F27A3C1}" type="presParOf" srcId="{306FD860-E791-4F95-85AD-07A6845A631E}" destId="{B457E864-0BB5-427B-87C9-49F74DA28D30}" srcOrd="3" destOrd="0" presId="urn:microsoft.com/office/officeart/2005/8/layout/vList5"/>
    <dgm:cxn modelId="{43D9EC4D-C7DF-4DD8-B52C-51CA51E071B7}" type="presParOf" srcId="{306FD860-E791-4F95-85AD-07A6845A631E}" destId="{68A61B48-32C7-4303-8ED5-A5DF70984B31}" srcOrd="4" destOrd="0" presId="urn:microsoft.com/office/officeart/2005/8/layout/vList5"/>
    <dgm:cxn modelId="{7FF72003-5461-4434-8D20-9726B4F411F1}" type="presParOf" srcId="{68A61B48-32C7-4303-8ED5-A5DF70984B31}" destId="{B8EE4684-ADC6-45BE-A5ED-E703BD913F94}" srcOrd="0" destOrd="0" presId="urn:microsoft.com/office/officeart/2005/8/layout/vList5"/>
    <dgm:cxn modelId="{C849667B-39A8-4ADC-8110-124EFD7142EB}" type="presParOf" srcId="{68A61B48-32C7-4303-8ED5-A5DF70984B31}" destId="{A1872643-B67F-4E24-8C01-A905F02D301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F956C5-00B5-47F2-9A62-EB58B8B32BDC}">
      <dsp:nvSpPr>
        <dsp:cNvPr id="0" name=""/>
        <dsp:cNvSpPr/>
      </dsp:nvSpPr>
      <dsp:spPr>
        <a:xfrm>
          <a:off x="89590" y="0"/>
          <a:ext cx="5105400" cy="51054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Most organizations have a few defining challenges that, </a:t>
          </a:r>
          <a:r>
            <a:rPr lang="en-US" sz="900" b="1" u="sng" kern="1200" dirty="0"/>
            <a:t>if solved in new ways</a:t>
          </a:r>
          <a:r>
            <a:rPr lang="en-US" sz="900" b="1" kern="1200" dirty="0"/>
            <a:t>, would transform the business</a:t>
          </a:r>
          <a:endParaRPr lang="en-US" sz="900" kern="1200" dirty="0"/>
        </a:p>
      </dsp:txBody>
      <dsp:txXfrm>
        <a:off x="1685028" y="255270"/>
        <a:ext cx="1914525" cy="510540"/>
      </dsp:txXfrm>
    </dsp:sp>
    <dsp:sp modelId="{9910E3E5-E52B-4AFD-B987-BF08E684D9E7}">
      <dsp:nvSpPr>
        <dsp:cNvPr id="0" name=""/>
        <dsp:cNvSpPr/>
      </dsp:nvSpPr>
      <dsp:spPr>
        <a:xfrm>
          <a:off x="572518" y="827909"/>
          <a:ext cx="4339590" cy="421539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This transformation is the outcome of leaders  changing how they think and act</a:t>
          </a:r>
          <a:endParaRPr lang="en-US" sz="900" kern="1200" dirty="0"/>
        </a:p>
      </dsp:txBody>
      <dsp:txXfrm>
        <a:off x="1806588" y="1070294"/>
        <a:ext cx="1871448" cy="484769"/>
      </dsp:txXfrm>
    </dsp:sp>
    <dsp:sp modelId="{3581BBC0-82AC-4FA7-89D1-DDC8316E8AA4}">
      <dsp:nvSpPr>
        <dsp:cNvPr id="0" name=""/>
        <dsp:cNvSpPr/>
      </dsp:nvSpPr>
      <dsp:spPr>
        <a:xfrm>
          <a:off x="986466" y="1517825"/>
          <a:ext cx="3573780" cy="357378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Leaders change </a:t>
          </a:r>
          <a:r>
            <a:rPr lang="en-US" sz="900" b="1" u="none" kern="1200" dirty="0"/>
            <a:t>when</a:t>
          </a:r>
          <a:r>
            <a:rPr lang="en-US" sz="900" b="1" kern="1200" dirty="0"/>
            <a:t> there is a compelling reason for doing so; this requires transformative goals </a:t>
          </a:r>
          <a:endParaRPr lang="en-US" sz="900" kern="1200" dirty="0"/>
        </a:p>
      </dsp:txBody>
      <dsp:txXfrm>
        <a:off x="1848640" y="1764416"/>
        <a:ext cx="1849431" cy="493181"/>
      </dsp:txXfrm>
    </dsp:sp>
    <dsp:sp modelId="{E7026702-2754-4ECB-AE22-91B1D51D9A7B}">
      <dsp:nvSpPr>
        <dsp:cNvPr id="0" name=""/>
        <dsp:cNvSpPr/>
      </dsp:nvSpPr>
      <dsp:spPr>
        <a:xfrm>
          <a:off x="1331443" y="2276735"/>
          <a:ext cx="2807970" cy="280797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Transformative Goals </a:t>
          </a:r>
          <a:r>
            <a:rPr lang="en-US" sz="900" b="1" u="none" kern="1200" dirty="0"/>
            <a:t>change</a:t>
          </a:r>
          <a:r>
            <a:rPr lang="en-US" sz="900" b="1" kern="1200" dirty="0"/>
            <a:t> the game by forcing new insight</a:t>
          </a:r>
          <a:endParaRPr lang="en-US" sz="900" kern="1200" dirty="0"/>
        </a:p>
      </dsp:txBody>
      <dsp:txXfrm>
        <a:off x="1977276" y="2529452"/>
        <a:ext cx="1516303" cy="505434"/>
      </dsp:txXfrm>
    </dsp:sp>
    <dsp:sp modelId="{FFF595B4-3E02-492E-B974-14B5284C4BB9}">
      <dsp:nvSpPr>
        <dsp:cNvPr id="0" name=""/>
        <dsp:cNvSpPr/>
      </dsp:nvSpPr>
      <dsp:spPr>
        <a:xfrm>
          <a:off x="1745384" y="3035650"/>
          <a:ext cx="2042160" cy="204216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Insight results from </a:t>
          </a:r>
          <a:r>
            <a:rPr lang="en-US" sz="1200" b="1" u="sng" kern="1200" dirty="0"/>
            <a:t>new experiences </a:t>
          </a:r>
          <a:r>
            <a:rPr lang="en-US" sz="1200" b="1" kern="1200" dirty="0"/>
            <a:t>supported by reflection, coaching and reapplication </a:t>
          </a:r>
          <a:endParaRPr lang="en-US" sz="1200" kern="1200" dirty="0"/>
        </a:p>
      </dsp:txBody>
      <dsp:txXfrm>
        <a:off x="2044451" y="3546190"/>
        <a:ext cx="1444025" cy="10210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014A2A-4F85-4026-AC69-7B628066F426}">
      <dsp:nvSpPr>
        <dsp:cNvPr id="0" name=""/>
        <dsp:cNvSpPr/>
      </dsp:nvSpPr>
      <dsp:spPr>
        <a:xfrm>
          <a:off x="0" y="265112"/>
          <a:ext cx="6629400" cy="4143375"/>
        </a:xfrm>
        <a:prstGeom prst="swooshArrow">
          <a:avLst>
            <a:gd name="adj1" fmla="val 25000"/>
            <a:gd name="adj2" fmla="val 25000"/>
          </a:avLst>
        </a:prstGeom>
        <a:gradFill rotWithShape="1">
          <a:gsLst>
            <a:gs pos="0">
              <a:schemeClr val="accent1">
                <a:tint val="98000"/>
                <a:hueMod val="94000"/>
                <a:satMod val="130000"/>
                <a:lumMod val="138000"/>
              </a:schemeClr>
            </a:gs>
            <a:gs pos="100000">
              <a:schemeClr val="accent1"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</dsp:sp>
    <dsp:sp modelId="{B70F7F1C-901C-4A88-B85B-8F9646F5E82D}">
      <dsp:nvSpPr>
        <dsp:cNvPr id="0" name=""/>
        <dsp:cNvSpPr/>
      </dsp:nvSpPr>
      <dsp:spPr>
        <a:xfrm>
          <a:off x="841933" y="3124869"/>
          <a:ext cx="172364" cy="17236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58CB8E-42B9-459D-88AF-10573F579BCF}">
      <dsp:nvSpPr>
        <dsp:cNvPr id="0" name=""/>
        <dsp:cNvSpPr/>
      </dsp:nvSpPr>
      <dsp:spPr>
        <a:xfrm>
          <a:off x="928116" y="3507752"/>
          <a:ext cx="1544650" cy="604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332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2">
                  <a:lumMod val="90000"/>
                  <a:lumOff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Creativity</a:t>
          </a:r>
        </a:p>
      </dsp:txBody>
      <dsp:txXfrm>
        <a:off x="928116" y="3507752"/>
        <a:ext cx="1544650" cy="604034"/>
      </dsp:txXfrm>
    </dsp:sp>
    <dsp:sp modelId="{70719937-7633-4A54-A96B-19422D697168}">
      <dsp:nvSpPr>
        <dsp:cNvPr id="0" name=""/>
        <dsp:cNvSpPr/>
      </dsp:nvSpPr>
      <dsp:spPr>
        <a:xfrm>
          <a:off x="2363381" y="1998700"/>
          <a:ext cx="311581" cy="31158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41770C-30A7-4173-A402-833F2564A36C}">
      <dsp:nvSpPr>
        <dsp:cNvPr id="0" name=""/>
        <dsp:cNvSpPr/>
      </dsp:nvSpPr>
      <dsp:spPr>
        <a:xfrm>
          <a:off x="2519172" y="2494427"/>
          <a:ext cx="1591056" cy="15741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1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u="none" kern="1200" dirty="0">
              <a:solidFill>
                <a:schemeClr val="tx2">
                  <a:lumMod val="90000"/>
                  <a:lumOff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Process Excellence</a:t>
          </a:r>
        </a:p>
      </dsp:txBody>
      <dsp:txXfrm>
        <a:off x="2519172" y="2494427"/>
        <a:ext cx="1591056" cy="1574123"/>
      </dsp:txXfrm>
    </dsp:sp>
    <dsp:sp modelId="{80B7616C-B6E3-4714-8A11-C5FE56053616}">
      <dsp:nvSpPr>
        <dsp:cNvPr id="0" name=""/>
        <dsp:cNvSpPr/>
      </dsp:nvSpPr>
      <dsp:spPr>
        <a:xfrm>
          <a:off x="4193095" y="1313386"/>
          <a:ext cx="430911" cy="43091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2F3C01-EE5A-4A95-A808-EDEF02FCA9D8}">
      <dsp:nvSpPr>
        <dsp:cNvPr id="0" name=""/>
        <dsp:cNvSpPr/>
      </dsp:nvSpPr>
      <dsp:spPr>
        <a:xfrm>
          <a:off x="4408551" y="1996064"/>
          <a:ext cx="1591056" cy="1945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331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2">
                  <a:lumMod val="90000"/>
                  <a:lumOff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Business Acumen</a:t>
          </a:r>
        </a:p>
      </dsp:txBody>
      <dsp:txXfrm>
        <a:off x="4408551" y="1996064"/>
        <a:ext cx="1591056" cy="19452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8EA582-E5F8-4C92-9D94-662F9793FC44}">
      <dsp:nvSpPr>
        <dsp:cNvPr id="0" name=""/>
        <dsp:cNvSpPr/>
      </dsp:nvSpPr>
      <dsp:spPr>
        <a:xfrm>
          <a:off x="4877215" y="2848707"/>
          <a:ext cx="2032073" cy="12360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-5836287"/>
              <a:satOff val="-5267"/>
              <a:lumOff val="-11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kern="1200" dirty="0"/>
            <a:t>Processes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kern="1200" dirty="0"/>
            <a:t>Procedures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kern="1200" dirty="0"/>
            <a:t>Culture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000" kern="1200" dirty="0"/>
        </a:p>
      </dsp:txBody>
      <dsp:txXfrm>
        <a:off x="5513989" y="3184858"/>
        <a:ext cx="1368149" cy="872698"/>
      </dsp:txXfrm>
    </dsp:sp>
    <dsp:sp modelId="{B28E3610-AF9B-491E-B11B-6F0E6E234B13}">
      <dsp:nvSpPr>
        <dsp:cNvPr id="0" name=""/>
        <dsp:cNvSpPr/>
      </dsp:nvSpPr>
      <dsp:spPr>
        <a:xfrm>
          <a:off x="563562" y="2659380"/>
          <a:ext cx="2671831" cy="13214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-8754431"/>
              <a:satOff val="-7900"/>
              <a:lumOff val="-176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kern="1200" dirty="0"/>
            <a:t>IT Infrastructure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kern="1200" dirty="0"/>
            <a:t>Social Media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kern="1200" dirty="0"/>
            <a:t>Production Technology</a:t>
          </a:r>
        </a:p>
      </dsp:txBody>
      <dsp:txXfrm>
        <a:off x="592591" y="3018780"/>
        <a:ext cx="1812224" cy="933054"/>
      </dsp:txXfrm>
    </dsp:sp>
    <dsp:sp modelId="{13D32A58-ECA0-496F-83C4-B099ACDBA498}">
      <dsp:nvSpPr>
        <dsp:cNvPr id="0" name=""/>
        <dsp:cNvSpPr/>
      </dsp:nvSpPr>
      <dsp:spPr>
        <a:xfrm>
          <a:off x="4877215" y="38305"/>
          <a:ext cx="2032073" cy="13163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-2918144"/>
              <a:satOff val="-2633"/>
              <a:lumOff val="-58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kern="1200" dirty="0"/>
            <a:t>Select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kern="1200" dirty="0"/>
            <a:t>Hire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kern="1200" dirty="0"/>
            <a:t>Develop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kern="1200" dirty="0"/>
            <a:t>Retain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kern="1200" dirty="0"/>
            <a:t>Engage</a:t>
          </a:r>
        </a:p>
      </dsp:txBody>
      <dsp:txXfrm>
        <a:off x="5515753" y="67220"/>
        <a:ext cx="1364621" cy="929412"/>
      </dsp:txXfrm>
    </dsp:sp>
    <dsp:sp modelId="{217FFB4C-EE2A-4BB3-9D8A-564304F7BF31}">
      <dsp:nvSpPr>
        <dsp:cNvPr id="0" name=""/>
        <dsp:cNvSpPr/>
      </dsp:nvSpPr>
      <dsp:spPr>
        <a:xfrm>
          <a:off x="1137389" y="38305"/>
          <a:ext cx="2032073" cy="13163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kern="1200" dirty="0"/>
            <a:t>Organization Design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kern="1200" dirty="0"/>
            <a:t>Locations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kern="1200" dirty="0"/>
            <a:t>Built Environment</a:t>
          </a:r>
        </a:p>
      </dsp:txBody>
      <dsp:txXfrm>
        <a:off x="1166304" y="67220"/>
        <a:ext cx="1364621" cy="929412"/>
      </dsp:txXfrm>
    </dsp:sp>
    <dsp:sp modelId="{7891DE86-2E6B-4F23-8D88-DFBFAA3647BC}">
      <dsp:nvSpPr>
        <dsp:cNvPr id="0" name=""/>
        <dsp:cNvSpPr/>
      </dsp:nvSpPr>
      <dsp:spPr>
        <a:xfrm>
          <a:off x="2063915" y="235115"/>
          <a:ext cx="1781149" cy="1781149"/>
        </a:xfrm>
        <a:prstGeom prst="pieWedg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cap="small" baseline="0" dirty="0"/>
            <a:t>Structure</a:t>
          </a:r>
        </a:p>
      </dsp:txBody>
      <dsp:txXfrm>
        <a:off x="2585601" y="756801"/>
        <a:ext cx="1259463" cy="1259463"/>
      </dsp:txXfrm>
    </dsp:sp>
    <dsp:sp modelId="{B006FFB2-AD00-4517-ADA0-F8BAB05E0255}">
      <dsp:nvSpPr>
        <dsp:cNvPr id="0" name=""/>
        <dsp:cNvSpPr/>
      </dsp:nvSpPr>
      <dsp:spPr>
        <a:xfrm rot="5400000">
          <a:off x="3927335" y="235115"/>
          <a:ext cx="1781149" cy="1781149"/>
        </a:xfrm>
        <a:prstGeom prst="pieWedge">
          <a:avLst/>
        </a:prstGeom>
        <a:solidFill>
          <a:schemeClr val="accent2">
            <a:hueOff val="-2918144"/>
            <a:satOff val="-2633"/>
            <a:lumOff val="-587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cap="small" baseline="0" dirty="0"/>
            <a:t>People</a:t>
          </a:r>
        </a:p>
      </dsp:txBody>
      <dsp:txXfrm rot="-5400000">
        <a:off x="3927335" y="756801"/>
        <a:ext cx="1259463" cy="1259463"/>
      </dsp:txXfrm>
    </dsp:sp>
    <dsp:sp modelId="{34CCB489-5AB4-469D-A67D-D6D3F2101C6D}">
      <dsp:nvSpPr>
        <dsp:cNvPr id="0" name=""/>
        <dsp:cNvSpPr/>
      </dsp:nvSpPr>
      <dsp:spPr>
        <a:xfrm rot="10800000">
          <a:off x="3927335" y="2098535"/>
          <a:ext cx="1781149" cy="1781149"/>
        </a:xfrm>
        <a:prstGeom prst="pieWedge">
          <a:avLst/>
        </a:prstGeom>
        <a:solidFill>
          <a:schemeClr val="accent2">
            <a:hueOff val="-5836287"/>
            <a:satOff val="-5267"/>
            <a:lumOff val="-1175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cap="small" baseline="0" dirty="0"/>
            <a:t>Methods</a:t>
          </a:r>
        </a:p>
      </dsp:txBody>
      <dsp:txXfrm rot="10800000">
        <a:off x="3927335" y="2098535"/>
        <a:ext cx="1259463" cy="1259463"/>
      </dsp:txXfrm>
    </dsp:sp>
    <dsp:sp modelId="{F46B9F57-E7AE-4C97-BD35-A50A6367DDCF}">
      <dsp:nvSpPr>
        <dsp:cNvPr id="0" name=""/>
        <dsp:cNvSpPr/>
      </dsp:nvSpPr>
      <dsp:spPr>
        <a:xfrm rot="16200000">
          <a:off x="2094924" y="2107895"/>
          <a:ext cx="1719130" cy="1737885"/>
        </a:xfrm>
        <a:prstGeom prst="pieWedge">
          <a:avLst/>
        </a:prstGeom>
        <a:solidFill>
          <a:schemeClr val="accent2">
            <a:hueOff val="-8754431"/>
            <a:satOff val="-7900"/>
            <a:lumOff val="-1762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cap="small" baseline="0" dirty="0"/>
            <a:t>Tech</a:t>
          </a:r>
        </a:p>
      </dsp:txBody>
      <dsp:txXfrm rot="5400000">
        <a:off x="2594562" y="2117273"/>
        <a:ext cx="1228870" cy="1215608"/>
      </dsp:txXfrm>
    </dsp:sp>
    <dsp:sp modelId="{46EF070D-7FFF-4F8B-B2E5-4B64352E4DB3}">
      <dsp:nvSpPr>
        <dsp:cNvPr id="0" name=""/>
        <dsp:cNvSpPr/>
      </dsp:nvSpPr>
      <dsp:spPr>
        <a:xfrm>
          <a:off x="3578715" y="1687184"/>
          <a:ext cx="614969" cy="534756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B5E81B-1500-4E19-9A97-65809149541F}">
      <dsp:nvSpPr>
        <dsp:cNvPr id="0" name=""/>
        <dsp:cNvSpPr/>
      </dsp:nvSpPr>
      <dsp:spPr>
        <a:xfrm rot="10800000">
          <a:off x="3578715" y="1892859"/>
          <a:ext cx="614969" cy="534756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F40746-8C38-4390-897D-CB91BE070D38}">
      <dsp:nvSpPr>
        <dsp:cNvPr id="0" name=""/>
        <dsp:cNvSpPr/>
      </dsp:nvSpPr>
      <dsp:spPr>
        <a:xfrm>
          <a:off x="4374031" y="29980"/>
          <a:ext cx="1017091" cy="10170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i="1" kern="1200" dirty="0">
              <a:latin typeface="+mj-lt"/>
            </a:rPr>
            <a:t>“Who has a stake?”</a:t>
          </a:r>
        </a:p>
      </dsp:txBody>
      <dsp:txXfrm>
        <a:off x="4374031" y="29980"/>
        <a:ext cx="1017091" cy="1017091"/>
      </dsp:txXfrm>
    </dsp:sp>
    <dsp:sp modelId="{4C931AB5-6078-4FE6-8579-68E5EE1BAA69}">
      <dsp:nvSpPr>
        <dsp:cNvPr id="0" name=""/>
        <dsp:cNvSpPr/>
      </dsp:nvSpPr>
      <dsp:spPr>
        <a:xfrm>
          <a:off x="1976201" y="-77"/>
          <a:ext cx="3819997" cy="3819997"/>
        </a:xfrm>
        <a:prstGeom prst="circularArrow">
          <a:avLst>
            <a:gd name="adj1" fmla="val 5192"/>
            <a:gd name="adj2" fmla="val 335316"/>
            <a:gd name="adj3" fmla="val 21295674"/>
            <a:gd name="adj4" fmla="val 19764107"/>
            <a:gd name="adj5" fmla="val 605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A1EE9B-A02C-43C7-A403-374828FF6474}">
      <dsp:nvSpPr>
        <dsp:cNvPr id="0" name=""/>
        <dsp:cNvSpPr/>
      </dsp:nvSpPr>
      <dsp:spPr>
        <a:xfrm>
          <a:off x="4989826" y="1925202"/>
          <a:ext cx="1017091" cy="10170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i="1" kern="1200" dirty="0">
              <a:latin typeface="+mj-lt"/>
            </a:rPr>
            <a:t>“What could we do differently?”</a:t>
          </a:r>
        </a:p>
      </dsp:txBody>
      <dsp:txXfrm>
        <a:off x="4989826" y="1925202"/>
        <a:ext cx="1017091" cy="1017091"/>
      </dsp:txXfrm>
    </dsp:sp>
    <dsp:sp modelId="{5C64C59E-F85E-4A60-8BA2-801C3D40DA08}">
      <dsp:nvSpPr>
        <dsp:cNvPr id="0" name=""/>
        <dsp:cNvSpPr/>
      </dsp:nvSpPr>
      <dsp:spPr>
        <a:xfrm>
          <a:off x="1976201" y="-77"/>
          <a:ext cx="3819997" cy="3819997"/>
        </a:xfrm>
        <a:prstGeom prst="circularArrow">
          <a:avLst>
            <a:gd name="adj1" fmla="val 5192"/>
            <a:gd name="adj2" fmla="val 335316"/>
            <a:gd name="adj3" fmla="val 4017219"/>
            <a:gd name="adj4" fmla="val 2251118"/>
            <a:gd name="adj5" fmla="val 605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6DA193-B694-4E84-A395-E2716918B44C}">
      <dsp:nvSpPr>
        <dsp:cNvPr id="0" name=""/>
        <dsp:cNvSpPr/>
      </dsp:nvSpPr>
      <dsp:spPr>
        <a:xfrm>
          <a:off x="3377654" y="3096514"/>
          <a:ext cx="1017091" cy="10170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i="1" kern="1200" dirty="0">
              <a:latin typeface="+mj-lt"/>
            </a:rPr>
            <a:t>“Where has this worked before?”</a:t>
          </a:r>
        </a:p>
      </dsp:txBody>
      <dsp:txXfrm>
        <a:off x="3377654" y="3096514"/>
        <a:ext cx="1017091" cy="1017091"/>
      </dsp:txXfrm>
    </dsp:sp>
    <dsp:sp modelId="{97503D79-288B-4C3A-A01A-C8F0E90B5ADD}">
      <dsp:nvSpPr>
        <dsp:cNvPr id="0" name=""/>
        <dsp:cNvSpPr/>
      </dsp:nvSpPr>
      <dsp:spPr>
        <a:xfrm>
          <a:off x="1976201" y="-77"/>
          <a:ext cx="3819997" cy="3819997"/>
        </a:xfrm>
        <a:prstGeom prst="circularArrow">
          <a:avLst>
            <a:gd name="adj1" fmla="val 5192"/>
            <a:gd name="adj2" fmla="val 335316"/>
            <a:gd name="adj3" fmla="val 8213566"/>
            <a:gd name="adj4" fmla="val 6447465"/>
            <a:gd name="adj5" fmla="val 605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E5B5FE-4142-4614-AD92-ED95F1B6A330}">
      <dsp:nvSpPr>
        <dsp:cNvPr id="0" name=""/>
        <dsp:cNvSpPr/>
      </dsp:nvSpPr>
      <dsp:spPr>
        <a:xfrm>
          <a:off x="1765481" y="1925202"/>
          <a:ext cx="1017091" cy="10170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i="1" kern="1200" dirty="0">
              <a:latin typeface="+mj-lt"/>
            </a:rPr>
            <a:t>“How will we do it?”</a:t>
          </a:r>
        </a:p>
      </dsp:txBody>
      <dsp:txXfrm>
        <a:off x="1765481" y="1925202"/>
        <a:ext cx="1017091" cy="1017091"/>
      </dsp:txXfrm>
    </dsp:sp>
    <dsp:sp modelId="{FF1A67EB-12A0-416C-9D29-ACDBCCE94DF1}">
      <dsp:nvSpPr>
        <dsp:cNvPr id="0" name=""/>
        <dsp:cNvSpPr/>
      </dsp:nvSpPr>
      <dsp:spPr>
        <a:xfrm>
          <a:off x="1976201" y="-77"/>
          <a:ext cx="3819997" cy="3819997"/>
        </a:xfrm>
        <a:prstGeom prst="circularArrow">
          <a:avLst>
            <a:gd name="adj1" fmla="val 5192"/>
            <a:gd name="adj2" fmla="val 335316"/>
            <a:gd name="adj3" fmla="val 12300577"/>
            <a:gd name="adj4" fmla="val 10769010"/>
            <a:gd name="adj5" fmla="val 605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352126-E23A-4F95-8AEB-8CAAB04FA772}">
      <dsp:nvSpPr>
        <dsp:cNvPr id="0" name=""/>
        <dsp:cNvSpPr/>
      </dsp:nvSpPr>
      <dsp:spPr>
        <a:xfrm>
          <a:off x="2381276" y="29980"/>
          <a:ext cx="1017091" cy="10170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i="1" kern="1200" dirty="0">
              <a:latin typeface="+mn-lt"/>
            </a:rPr>
            <a:t>“Why is this important?”</a:t>
          </a:r>
        </a:p>
      </dsp:txBody>
      <dsp:txXfrm>
        <a:off x="2381276" y="29980"/>
        <a:ext cx="1017091" cy="1017091"/>
      </dsp:txXfrm>
    </dsp:sp>
    <dsp:sp modelId="{16CEDE03-3D48-4083-A159-45A1492FB846}">
      <dsp:nvSpPr>
        <dsp:cNvPr id="0" name=""/>
        <dsp:cNvSpPr/>
      </dsp:nvSpPr>
      <dsp:spPr>
        <a:xfrm>
          <a:off x="1976201" y="-77"/>
          <a:ext cx="3819997" cy="3819997"/>
        </a:xfrm>
        <a:prstGeom prst="circularArrow">
          <a:avLst>
            <a:gd name="adj1" fmla="val 5192"/>
            <a:gd name="adj2" fmla="val 335316"/>
            <a:gd name="adj3" fmla="val 16868200"/>
            <a:gd name="adj4" fmla="val 15196484"/>
            <a:gd name="adj5" fmla="val 605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C08011-32AF-40CE-98D3-D0C65549E445}">
      <dsp:nvSpPr>
        <dsp:cNvPr id="0" name=""/>
        <dsp:cNvSpPr/>
      </dsp:nvSpPr>
      <dsp:spPr>
        <a:xfrm rot="5400000">
          <a:off x="4601178" y="-1974537"/>
          <a:ext cx="1060846" cy="52791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kern="1200"/>
            <a:t>Reviews Organization Innovation Assessment (I-12)</a:t>
          </a: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kern="1200" dirty="0"/>
            <a:t>Less than one day in length/Senior Audience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kern="1200" dirty="0"/>
            <a:t>Investment: $15,000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kern="1200" dirty="0"/>
            <a:t>ROI: Strategic View of Innovation and Leadership Readiness</a:t>
          </a:r>
        </a:p>
      </dsp:txBody>
      <dsp:txXfrm rot="-5400000">
        <a:off x="2492026" y="186401"/>
        <a:ext cx="5227365" cy="957274"/>
      </dsp:txXfrm>
    </dsp:sp>
    <dsp:sp modelId="{D8F62166-FBA9-4269-9CAA-295AEF41144C}">
      <dsp:nvSpPr>
        <dsp:cNvPr id="0" name=""/>
        <dsp:cNvSpPr/>
      </dsp:nvSpPr>
      <dsp:spPr>
        <a:xfrm>
          <a:off x="0" y="2009"/>
          <a:ext cx="2492025" cy="13260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Level 1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(1 Day)</a:t>
          </a:r>
        </a:p>
      </dsp:txBody>
      <dsp:txXfrm>
        <a:off x="64733" y="66742"/>
        <a:ext cx="2362559" cy="1196592"/>
      </dsp:txXfrm>
    </dsp:sp>
    <dsp:sp modelId="{104881E9-B064-41D7-8C74-3ED729C5697E}">
      <dsp:nvSpPr>
        <dsp:cNvPr id="0" name=""/>
        <dsp:cNvSpPr/>
      </dsp:nvSpPr>
      <dsp:spPr>
        <a:xfrm rot="5400000">
          <a:off x="4754808" y="-429768"/>
          <a:ext cx="1060846" cy="497433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kern="1200" dirty="0"/>
            <a:t>Builds on Day 1, adds Innovation Planning and Leadership Assessment (L-12) of participants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kern="1200" dirty="0"/>
            <a:t>Two  more days in length/Senior and Top Tier Positions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kern="1200" dirty="0"/>
            <a:t>Investment: $30,000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kern="1200" dirty="0"/>
            <a:t>ROI: Innovation Profile</a:t>
          </a:r>
        </a:p>
      </dsp:txBody>
      <dsp:txXfrm rot="-5400000">
        <a:off x="2798063" y="1578763"/>
        <a:ext cx="4922550" cy="957274"/>
      </dsp:txXfrm>
    </dsp:sp>
    <dsp:sp modelId="{F1884B6C-BE9D-47D9-8640-806C91895795}">
      <dsp:nvSpPr>
        <dsp:cNvPr id="0" name=""/>
        <dsp:cNvSpPr/>
      </dsp:nvSpPr>
      <dsp:spPr>
        <a:xfrm>
          <a:off x="0" y="1394370"/>
          <a:ext cx="2798064" cy="13260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Level 2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(2 Days)</a:t>
          </a:r>
        </a:p>
      </dsp:txBody>
      <dsp:txXfrm>
        <a:off x="64733" y="1459103"/>
        <a:ext cx="2668598" cy="1196592"/>
      </dsp:txXfrm>
    </dsp:sp>
    <dsp:sp modelId="{A1872643-B67F-4E24-8C01-A905F02D3011}">
      <dsp:nvSpPr>
        <dsp:cNvPr id="0" name=""/>
        <dsp:cNvSpPr/>
      </dsp:nvSpPr>
      <dsp:spPr>
        <a:xfrm rot="5400000">
          <a:off x="4763233" y="972323"/>
          <a:ext cx="1060846" cy="495487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kern="1200" dirty="0"/>
            <a:t>Builds on Levels 1 and 2, uses  4-6 Innovation Challenges as platform for change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kern="1200" dirty="0"/>
            <a:t>Seven more days in length/30 High Potentials plus above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kern="1200" dirty="0"/>
            <a:t>Investment: $15,000 per participant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kern="1200" dirty="0"/>
            <a:t>ROI: &gt;$1,000,000 per five participants</a:t>
          </a:r>
        </a:p>
      </dsp:txBody>
      <dsp:txXfrm rot="-5400000">
        <a:off x="2816219" y="2971123"/>
        <a:ext cx="4903089" cy="957274"/>
      </dsp:txXfrm>
    </dsp:sp>
    <dsp:sp modelId="{B8EE4684-ADC6-45BE-A5ED-E703BD913F94}">
      <dsp:nvSpPr>
        <dsp:cNvPr id="0" name=""/>
        <dsp:cNvSpPr/>
      </dsp:nvSpPr>
      <dsp:spPr>
        <a:xfrm>
          <a:off x="0" y="2786732"/>
          <a:ext cx="2816219" cy="13260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Level</a:t>
          </a:r>
          <a:r>
            <a:rPr lang="en-US" sz="3600" kern="1200" dirty="0"/>
            <a:t> 3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(7 Days)</a:t>
          </a:r>
        </a:p>
      </dsp:txBody>
      <dsp:txXfrm>
        <a:off x="64733" y="2851465"/>
        <a:ext cx="2686753" cy="11965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2A02D-EA97-4A68-B832-953C79604EC6}" type="datetimeFigureOut">
              <a:rPr lang="en-US" smtClean="0"/>
              <a:t>6/14/2016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933BE5-F3AC-406C-940A-E1797642D4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063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6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/>
              <a:t>More than 317 firms responded to a survey put out by the authors.  What they found was that when the companies were broken into fifths based on innovation, and then compared against their competition.  The one-fifth most innovative showed clear superiority with respect to financial performance.  Particularly in regard to market share, which was 35% higher than the bottom one-fifth - which was used as the bench mark..  </a:t>
            </a:r>
          </a:p>
        </p:txBody>
      </p:sp>
    </p:spTree>
    <p:extLst>
      <p:ext uri="{BB962C8B-B14F-4D97-AF65-F5344CB8AC3E}">
        <p14:creationId xmlns:p14="http://schemas.microsoft.com/office/powerpoint/2010/main" val="1801214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FF7B-72F1-4C5C-AAFE-59C8A806E5AA}" type="datetime1">
              <a:rPr lang="en-US" smtClean="0"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00B9-D675-48A7-A500-7531B4D9C6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614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C4C52-4A24-49C4-A104-266097A592A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6/14/2016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00B9-D675-48A7-A500-7531B4D9C6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26344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F351F-53B1-3B4C-8CD4-15B0457E8E3F}" type="datetimeFigureOut">
              <a:rPr lang="en-US" smtClean="0"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00B9-D675-48A7-A500-7531B4D9C6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06241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1E8F6-4F69-E448-82E4-3FF8C30628E4}" type="datetimeFigureOut">
              <a:rPr lang="en-US" smtClean="0"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00B9-D675-48A7-A500-7531B4D9C6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997703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0BAD4-EC93-8B4C-97AE-9AB5F3271B19}" type="datetimeFigureOut">
              <a:rPr lang="en-US" smtClean="0"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00B9-D675-48A7-A500-7531B4D9C6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15625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9050E-E079-6441-81E7-806D30677343}" type="datetimeFigureOut">
              <a:rPr lang="en-US" smtClean="0"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00B9-D675-48A7-A500-7531B4D9C6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61129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30AF-FFB7-DE42-B481-AAC2589869DA}" type="datetimeFigureOut">
              <a:rPr lang="en-US" smtClean="0"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00B9-D675-48A7-A500-7531B4D9C6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877489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7C16-FAF2-2C41-B697-563997C522AD}" type="datetimeFigureOut">
              <a:rPr lang="en-US" smtClean="0"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00B9-D675-48A7-A500-7531B4D9C6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167576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D9EA-0687-604F-B97A-763B6765DF9F}" type="datetimeFigureOut">
              <a:rPr lang="en-US" smtClean="0"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00B9-D675-48A7-A500-7531B4D9C6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553457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BC4F54B-B2A3-41CC-B31C-6BF3A7A185E4}" type="datetime1">
              <a:rPr lang="en-US" altLang="en-US" smtClean="0"/>
              <a:t>6/14/2016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62FE880-BE94-4DD9-8871-A60890A4D50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414080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5BE13-B842-42FD-A48C-87A855CF3818}" type="datetime1">
              <a:rPr lang="en-US" smtClean="0"/>
              <a:t>6/14/2016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1C0BC-BCC7-4656-BCCA-64EAFC11FD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854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A02F-357D-AF42-B110-A7740AFDCA1B}" type="datetimeFigureOut">
              <a:rPr lang="en-US" smtClean="0"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00B9-D675-48A7-A500-7531B4D9C6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2247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B9B27-4D02-2940-AED5-BC8F2B3B1507}" type="datetimeFigureOut">
              <a:rPr lang="en-US" smtClean="0"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00B9-D675-48A7-A500-7531B4D9C6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3959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7878-2C98-7449-BB8F-764A5EA8E558}" type="datetimeFigureOut">
              <a:rPr lang="en-US" smtClean="0"/>
              <a:t>6/14/2016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00B9-D675-48A7-A500-7531B4D9C6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3679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F403-9584-1749-B6AB-5E1C5F94527C}" type="datetimeFigureOut">
              <a:rPr lang="en-US" smtClean="0"/>
              <a:t>6/14/2016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00B9-D675-48A7-A500-7531B4D9C6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87527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0351-EB03-5444-BA93-B7E778374E24}" type="datetimeFigureOut">
              <a:rPr lang="en-US" smtClean="0"/>
              <a:t>6/14/2016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00B9-D675-48A7-A500-7531B4D9C6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3537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DB90-FF7E-5041-AB9F-1BC0957AB829}" type="datetimeFigureOut">
              <a:rPr lang="en-US" smtClean="0"/>
              <a:t>6/14/2016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00B9-D675-48A7-A500-7531B4D9C6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93474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8CB6-48D8-4E47-B0D3-B56230F429D0}" type="datetimeFigureOut">
              <a:rPr lang="en-US" smtClean="0"/>
              <a:t>6/14/2016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00B9-D675-48A7-A500-7531B4D9C6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61458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16D3-DCE8-CC45-8106-AE5DFCD073F9}" type="datetimeFigureOut">
              <a:rPr lang="en-US" smtClean="0"/>
              <a:t>6/14/2016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00B9-D675-48A7-A500-7531B4D9C6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88574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BFC4C52-4A24-49C4-A104-266097A592A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6/14/2016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9D400B9-D675-48A7-A500-7531B4D9C6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4435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  <p:sldLayoutId id="2147483915" r:id="rId10"/>
    <p:sldLayoutId id="2147483916" r:id="rId11"/>
    <p:sldLayoutId id="2147483917" r:id="rId12"/>
    <p:sldLayoutId id="2147483918" r:id="rId13"/>
    <p:sldLayoutId id="2147483919" r:id="rId14"/>
    <p:sldLayoutId id="2147483920" r:id="rId15"/>
    <p:sldLayoutId id="2147483921" r:id="rId16"/>
    <p:sldLayoutId id="2147483922" r:id="rId17"/>
    <p:sldLayoutId id="2147483923" r:id="rId18"/>
    <p:sldLayoutId id="2147483924" r:id="rId19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295400"/>
            <a:ext cx="4724400" cy="183038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5400" dirty="0">
                <a:solidFill>
                  <a:schemeClr val="tx1"/>
                </a:solidFill>
              </a:rPr>
              <a:t>Innovation</a:t>
            </a:r>
            <a:br>
              <a:rPr lang="en-US" sz="54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Personal and Organizational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3429000"/>
            <a:ext cx="480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solidFill>
                  <a:srgbClr val="0C4654"/>
                </a:solidFill>
                <a:latin typeface="+mj-lt"/>
                <a:cs typeface="Times New Roman" panose="02020603050405020304" pitchFamily="18" charset="0"/>
              </a:rPr>
              <a:t>“No problem can be solved within the same set of assumptions that created it.”</a:t>
            </a:r>
          </a:p>
          <a:p>
            <a:pPr algn="r"/>
            <a:r>
              <a:rPr lang="en-US" i="1" dirty="0">
                <a:solidFill>
                  <a:srgbClr val="0C3954"/>
                </a:solidFill>
                <a:latin typeface="+mj-lt"/>
                <a:cs typeface="Times New Roman" panose="02020603050405020304" pitchFamily="18" charset="0"/>
              </a:rPr>
              <a:t>Albert Einstein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4655542"/>
            <a:ext cx="6705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Presented by Bob Walters</a:t>
            </a:r>
          </a:p>
        </p:txBody>
      </p:sp>
    </p:spTree>
    <p:extLst>
      <p:ext uri="{BB962C8B-B14F-4D97-AF65-F5344CB8AC3E}">
        <p14:creationId xmlns:p14="http://schemas.microsoft.com/office/powerpoint/2010/main" val="2933674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Levers That Change Organizations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775574563"/>
              </p:ext>
            </p:extLst>
          </p:nvPr>
        </p:nvGraphicFramePr>
        <p:xfrm>
          <a:off x="685800" y="1981200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4157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tx1"/>
                </a:solidFill>
                <a:cs typeface="Times New Roman" panose="02020603050405020304" pitchFamily="18" charset="0"/>
              </a:rPr>
              <a:t>Five Innovation Questions: Flawless Execution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829072723"/>
              </p:ext>
            </p:extLst>
          </p:nvPr>
        </p:nvGraphicFramePr>
        <p:xfrm>
          <a:off x="685800" y="1981200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5023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chemeClr val="tx1"/>
                </a:solidFill>
                <a:cs typeface="Times New Roman" panose="02020603050405020304" pitchFamily="18" charset="0"/>
              </a:rPr>
              <a:t>Innovation Strategy Map: Putting it Together </a:t>
            </a:r>
          </a:p>
        </p:txBody>
      </p:sp>
      <p:pic>
        <p:nvPicPr>
          <p:cNvPr id="17" name="Table Placeholder 16"/>
          <p:cNvPicPr>
            <a:picLocks noGrp="1" noChangeAspect="1"/>
          </p:cNvPicPr>
          <p:nvPr>
            <p:ph type="tbl" idx="1"/>
          </p:nvPr>
        </p:nvPicPr>
        <p:blipFill>
          <a:blip r:embed="rId2"/>
          <a:stretch>
            <a:fillRect/>
          </a:stretch>
        </p:blipFill>
        <p:spPr>
          <a:xfrm>
            <a:off x="761999" y="1981200"/>
            <a:ext cx="6464594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6617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cs typeface="Times New Roman" panose="02020603050405020304" pitchFamily="18" charset="0"/>
              </a:rPr>
              <a:t>10 Days that Make a Difference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672655522"/>
              </p:ext>
            </p:extLst>
          </p:nvPr>
        </p:nvGraphicFramePr>
        <p:xfrm>
          <a:off x="685800" y="1981200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4327742"/>
            <a:ext cx="68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/>
              <a:t>+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1564" y="2895600"/>
            <a:ext cx="68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7876028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the I|L Intensive Works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81000" y="1905000"/>
            <a:ext cx="8763000" cy="4373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</a:rPr>
              <a:t>Fact-based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en-US" dirty="0"/>
              <a:t>Based on your actual organization performance data</a:t>
            </a:r>
          </a:p>
          <a:p>
            <a:r>
              <a:rPr lang="en-US" b="1" dirty="0">
                <a:solidFill>
                  <a:schemeClr val="bg1"/>
                </a:solidFill>
              </a:rPr>
              <a:t>Connected to the Business</a:t>
            </a:r>
          </a:p>
          <a:p>
            <a:pPr lvl="1"/>
            <a:r>
              <a:rPr lang="en-US" dirty="0"/>
              <a:t>Uses your strategy as the lever for change</a:t>
            </a:r>
          </a:p>
          <a:p>
            <a:r>
              <a:rPr lang="en-US" b="1" dirty="0">
                <a:solidFill>
                  <a:schemeClr val="bg1"/>
                </a:solidFill>
              </a:rPr>
              <a:t>Changes Leadership Behavior to Achieve Desired Strategy</a:t>
            </a:r>
            <a:r>
              <a:rPr lang="en-US" b="1" dirty="0">
                <a:solidFill>
                  <a:srgbClr val="C00000"/>
                </a:solidFill>
              </a:rPr>
              <a:t> </a:t>
            </a:r>
          </a:p>
          <a:p>
            <a:pPr lvl="1"/>
            <a:r>
              <a:rPr lang="en-US" dirty="0"/>
              <a:t>Intensive coaching and assessment</a:t>
            </a:r>
          </a:p>
          <a:p>
            <a:r>
              <a:rPr lang="en-US" b="1" dirty="0">
                <a:solidFill>
                  <a:schemeClr val="bg1"/>
                </a:solidFill>
              </a:rPr>
              <a:t>Immediate Outcomes</a:t>
            </a:r>
          </a:p>
          <a:p>
            <a:pPr lvl="1"/>
            <a:r>
              <a:rPr lang="en-US" dirty="0"/>
              <a:t>Focus on current challenges creates urgency</a:t>
            </a:r>
          </a:p>
          <a:p>
            <a:r>
              <a:rPr lang="en-US" b="1" dirty="0">
                <a:solidFill>
                  <a:schemeClr val="bg1"/>
                </a:solidFill>
              </a:rPr>
              <a:t>Sustainable Results</a:t>
            </a:r>
          </a:p>
          <a:p>
            <a:pPr lvl="1"/>
            <a:r>
              <a:rPr lang="en-US" dirty="0"/>
              <a:t>Applies systems thinking and personal inquiry for lasting change</a:t>
            </a:r>
          </a:p>
        </p:txBody>
      </p:sp>
    </p:spTree>
    <p:extLst>
      <p:ext uri="{BB962C8B-B14F-4D97-AF65-F5344CB8AC3E}">
        <p14:creationId xmlns:p14="http://schemas.microsoft.com/office/powerpoint/2010/main" val="2165965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/>
        </p:nvSpPr>
        <p:spPr>
          <a:xfrm>
            <a:off x="4781620" y="2894129"/>
            <a:ext cx="3155430" cy="1184454"/>
          </a:xfrm>
          <a:custGeom>
            <a:avLst/>
            <a:gdLst>
              <a:gd name="connsiteX0" fmla="*/ 0 w 1959641"/>
              <a:gd name="connsiteY0" fmla="*/ 0 h 481109"/>
              <a:gd name="connsiteX1" fmla="*/ 1959641 w 1959641"/>
              <a:gd name="connsiteY1" fmla="*/ 0 h 481109"/>
              <a:gd name="connsiteX2" fmla="*/ 1959641 w 1959641"/>
              <a:gd name="connsiteY2" fmla="*/ 481109 h 481109"/>
              <a:gd name="connsiteX3" fmla="*/ 0 w 1959641"/>
              <a:gd name="connsiteY3" fmla="*/ 481109 h 481109"/>
              <a:gd name="connsiteX4" fmla="*/ 0 w 1959641"/>
              <a:gd name="connsiteY4" fmla="*/ 0 h 481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9641" h="481109">
                <a:moveTo>
                  <a:pt x="0" y="0"/>
                </a:moveTo>
                <a:lnTo>
                  <a:pt x="1959641" y="0"/>
                </a:lnTo>
                <a:lnTo>
                  <a:pt x="1959641" y="481109"/>
                </a:lnTo>
                <a:lnTo>
                  <a:pt x="0" y="48110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0480" tIns="10160" rIns="30480" bIns="0" numCol="1" spcCol="1270" anchor="b" anchorCtr="0">
            <a:noAutofit/>
          </a:bodyPr>
          <a:lstStyle/>
          <a:p>
            <a:pPr lvl="0" algn="just" defTabSz="71120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kern="1200" dirty="0">
                <a:solidFill>
                  <a:schemeClr val="tx1"/>
                </a:solidFill>
              </a:rPr>
              <a:t>“This is free development…I will always do it”</a:t>
            </a:r>
          </a:p>
          <a:p>
            <a:pPr lvl="0" algn="r" defTabSz="71120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>
                <a:solidFill>
                  <a:schemeClr val="tx1"/>
                </a:solidFill>
              </a:rPr>
              <a:t>-Global CEO/Board Chair</a:t>
            </a:r>
          </a:p>
          <a:p>
            <a:pPr lvl="0" algn="just" defTabSz="71120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</a:pPr>
            <a:endParaRPr lang="en-US" sz="1400" kern="1200" dirty="0">
              <a:solidFill>
                <a:schemeClr val="tx1"/>
              </a:solidFill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5820567" y="1684743"/>
            <a:ext cx="2151188" cy="1116783"/>
          </a:xfrm>
          <a:custGeom>
            <a:avLst/>
            <a:gdLst>
              <a:gd name="connsiteX0" fmla="*/ 0 w 2151188"/>
              <a:gd name="connsiteY0" fmla="*/ 0 h 1116783"/>
              <a:gd name="connsiteX1" fmla="*/ 2151188 w 2151188"/>
              <a:gd name="connsiteY1" fmla="*/ 0 h 1116783"/>
              <a:gd name="connsiteX2" fmla="*/ 2151188 w 2151188"/>
              <a:gd name="connsiteY2" fmla="*/ 1116783 h 1116783"/>
              <a:gd name="connsiteX3" fmla="*/ 0 w 2151188"/>
              <a:gd name="connsiteY3" fmla="*/ 1116783 h 1116783"/>
              <a:gd name="connsiteX4" fmla="*/ 0 w 2151188"/>
              <a:gd name="connsiteY4" fmla="*/ 0 h 1116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1188" h="1116783">
                <a:moveTo>
                  <a:pt x="0" y="0"/>
                </a:moveTo>
                <a:lnTo>
                  <a:pt x="2151188" y="0"/>
                </a:lnTo>
                <a:lnTo>
                  <a:pt x="2151188" y="1116783"/>
                </a:lnTo>
                <a:lnTo>
                  <a:pt x="0" y="1116783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0480" tIns="10160" rIns="30480" bIns="0" numCol="1" spcCol="1270" anchor="b" anchorCtr="0">
            <a:noAutofit/>
          </a:bodyPr>
          <a:lstStyle/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800" b="0" kern="1200" dirty="0"/>
          </a:p>
        </p:txBody>
      </p:sp>
      <p:sp>
        <p:nvSpPr>
          <p:cNvPr id="15" name="Freeform 14"/>
          <p:cNvSpPr/>
          <p:nvPr/>
        </p:nvSpPr>
        <p:spPr>
          <a:xfrm>
            <a:off x="4397115" y="5653383"/>
            <a:ext cx="2057400" cy="854292"/>
          </a:xfrm>
          <a:custGeom>
            <a:avLst/>
            <a:gdLst>
              <a:gd name="connsiteX0" fmla="*/ 0 w 1308256"/>
              <a:gd name="connsiteY0" fmla="*/ 0 h 320890"/>
              <a:gd name="connsiteX1" fmla="*/ 1308256 w 1308256"/>
              <a:gd name="connsiteY1" fmla="*/ 0 h 320890"/>
              <a:gd name="connsiteX2" fmla="*/ 1308256 w 1308256"/>
              <a:gd name="connsiteY2" fmla="*/ 320890 h 320890"/>
              <a:gd name="connsiteX3" fmla="*/ 0 w 1308256"/>
              <a:gd name="connsiteY3" fmla="*/ 320890 h 320890"/>
              <a:gd name="connsiteX4" fmla="*/ 0 w 1308256"/>
              <a:gd name="connsiteY4" fmla="*/ 0 h 320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8256" h="320890">
                <a:moveTo>
                  <a:pt x="0" y="0"/>
                </a:moveTo>
                <a:lnTo>
                  <a:pt x="1308256" y="0"/>
                </a:lnTo>
                <a:lnTo>
                  <a:pt x="1308256" y="320890"/>
                </a:lnTo>
                <a:lnTo>
                  <a:pt x="0" y="32089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0480" tIns="10160" rIns="30480" bIns="0" numCol="1" spcCol="1270" anchor="b" anchorCtr="0">
            <a:noAutofit/>
          </a:bodyPr>
          <a:lstStyle/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kern="1200" dirty="0">
                <a:solidFill>
                  <a:schemeClr val="tx1"/>
                </a:solidFill>
              </a:rPr>
              <a:t>“We got immediate results!”</a:t>
            </a:r>
          </a:p>
          <a:p>
            <a:pPr lvl="0" algn="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0" kern="1200" dirty="0">
                <a:solidFill>
                  <a:schemeClr val="tx1"/>
                </a:solidFill>
              </a:rPr>
              <a:t>-IT Director</a:t>
            </a:r>
            <a:endParaRPr lang="en-US" sz="1400" b="0" kern="1200" dirty="0"/>
          </a:p>
        </p:txBody>
      </p:sp>
      <p:sp>
        <p:nvSpPr>
          <p:cNvPr id="21" name="Freeform 20"/>
          <p:cNvSpPr/>
          <p:nvPr/>
        </p:nvSpPr>
        <p:spPr>
          <a:xfrm>
            <a:off x="3581400" y="4218680"/>
            <a:ext cx="2164817" cy="778092"/>
          </a:xfrm>
          <a:custGeom>
            <a:avLst/>
            <a:gdLst>
              <a:gd name="connsiteX0" fmla="*/ 0 w 1632628"/>
              <a:gd name="connsiteY0" fmla="*/ 0 h 778092"/>
              <a:gd name="connsiteX1" fmla="*/ 1632628 w 1632628"/>
              <a:gd name="connsiteY1" fmla="*/ 0 h 778092"/>
              <a:gd name="connsiteX2" fmla="*/ 1632628 w 1632628"/>
              <a:gd name="connsiteY2" fmla="*/ 778092 h 778092"/>
              <a:gd name="connsiteX3" fmla="*/ 0 w 1632628"/>
              <a:gd name="connsiteY3" fmla="*/ 778092 h 778092"/>
              <a:gd name="connsiteX4" fmla="*/ 0 w 1632628"/>
              <a:gd name="connsiteY4" fmla="*/ 0 h 778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2628" h="778092">
                <a:moveTo>
                  <a:pt x="0" y="0"/>
                </a:moveTo>
                <a:lnTo>
                  <a:pt x="1632628" y="0"/>
                </a:lnTo>
                <a:lnTo>
                  <a:pt x="1632628" y="778092"/>
                </a:lnTo>
                <a:lnTo>
                  <a:pt x="0" y="778092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0480" tIns="10160" rIns="30480" bIns="0" numCol="1" spcCol="1270" anchor="b" anchorCtr="0">
            <a:noAutofit/>
          </a:bodyPr>
          <a:lstStyle/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kern="1200" dirty="0">
                <a:solidFill>
                  <a:schemeClr val="tx1"/>
                </a:solidFill>
              </a:rPr>
              <a:t>“Can I come back again?”</a:t>
            </a:r>
          </a:p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0" kern="1200" dirty="0">
                <a:solidFill>
                  <a:schemeClr val="tx1"/>
                </a:solidFill>
              </a:rPr>
              <a:t>VP, Planning</a:t>
            </a:r>
          </a:p>
        </p:txBody>
      </p:sp>
      <p:sp>
        <p:nvSpPr>
          <p:cNvPr id="24" name="Freeform 23"/>
          <p:cNvSpPr/>
          <p:nvPr/>
        </p:nvSpPr>
        <p:spPr>
          <a:xfrm>
            <a:off x="838200" y="5210725"/>
            <a:ext cx="2377950" cy="888334"/>
          </a:xfrm>
          <a:custGeom>
            <a:avLst/>
            <a:gdLst>
              <a:gd name="connsiteX0" fmla="*/ 0 w 1440355"/>
              <a:gd name="connsiteY0" fmla="*/ 0 h 625691"/>
              <a:gd name="connsiteX1" fmla="*/ 1440355 w 1440355"/>
              <a:gd name="connsiteY1" fmla="*/ 0 h 625691"/>
              <a:gd name="connsiteX2" fmla="*/ 1440355 w 1440355"/>
              <a:gd name="connsiteY2" fmla="*/ 625691 h 625691"/>
              <a:gd name="connsiteX3" fmla="*/ 0 w 1440355"/>
              <a:gd name="connsiteY3" fmla="*/ 625691 h 625691"/>
              <a:gd name="connsiteX4" fmla="*/ 0 w 1440355"/>
              <a:gd name="connsiteY4" fmla="*/ 0 h 625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0355" h="625691">
                <a:moveTo>
                  <a:pt x="0" y="0"/>
                </a:moveTo>
                <a:lnTo>
                  <a:pt x="1440355" y="0"/>
                </a:lnTo>
                <a:lnTo>
                  <a:pt x="1440355" y="625691"/>
                </a:lnTo>
                <a:lnTo>
                  <a:pt x="0" y="62569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0480" tIns="10160" rIns="30480" bIns="0" numCol="1" spcCol="1270" anchor="b" anchorCtr="0">
            <a:noAutofit/>
          </a:bodyPr>
          <a:lstStyle/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kern="1200" dirty="0">
                <a:solidFill>
                  <a:schemeClr val="tx1"/>
                </a:solidFill>
              </a:rPr>
              <a:t>“My career has new direction”</a:t>
            </a:r>
          </a:p>
          <a:p>
            <a:pPr lvl="0" algn="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0" kern="1200" dirty="0">
                <a:solidFill>
                  <a:schemeClr val="tx1"/>
                </a:solidFill>
              </a:rPr>
              <a:t>-Director, HR</a:t>
            </a:r>
            <a:r>
              <a:rPr lang="en-US" sz="1600" b="0" kern="12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Recent Participants Said…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4983" y="3181138"/>
            <a:ext cx="2902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b="1" dirty="0"/>
              <a:t>“What an opportunity to understand  the business!”</a:t>
            </a:r>
          </a:p>
          <a:p>
            <a:pPr algn="just"/>
            <a:endParaRPr lang="en-US" sz="1400" dirty="0"/>
          </a:p>
          <a:p>
            <a:pPr algn="r"/>
            <a:r>
              <a:rPr lang="en-US" sz="1400" dirty="0"/>
              <a:t>-Production Supervisor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03709" y="1816911"/>
            <a:ext cx="2362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b="1" dirty="0"/>
              <a:t>“Amazing ROI. I’m a believer.”</a:t>
            </a:r>
          </a:p>
          <a:p>
            <a:pPr algn="just"/>
            <a:endParaRPr lang="en-US" sz="1600" b="1" dirty="0"/>
          </a:p>
          <a:p>
            <a:pPr algn="r"/>
            <a:r>
              <a:rPr lang="en-US" sz="1400" dirty="0"/>
              <a:t>-CFO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1267" y="1755771"/>
            <a:ext cx="4038600" cy="8433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dirty="0">
                <a:solidFill>
                  <a:schemeClr val="tx1"/>
                </a:solidFill>
              </a:rPr>
              <a:t>“The I-12 is a fantastic tool. Now I know exactly where we need to change.”</a:t>
            </a:r>
          </a:p>
          <a:p>
            <a:pPr lvl="0" algn="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>
                <a:solidFill>
                  <a:schemeClr val="tx1"/>
                </a:solidFill>
              </a:rPr>
              <a:t>-VP, Operations</a:t>
            </a:r>
            <a:r>
              <a:rPr lang="en-US" sz="800" dirty="0">
                <a:solidFill>
                  <a:schemeClr val="tx1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36258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3400" y="867565"/>
            <a:ext cx="6554788" cy="3098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572000" y="49530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Cambria" panose="02040503050406030204" pitchFamily="18" charset="0"/>
                <a:cs typeface="FrankRuehl" panose="020E0503060101010101" pitchFamily="34" charset="-79"/>
              </a:rPr>
              <a:t>…Thank you</a:t>
            </a:r>
            <a:endParaRPr lang="en-US" sz="2800" b="1" dirty="0">
              <a:solidFill>
                <a:srgbClr val="CC0000"/>
              </a:solidFill>
              <a:latin typeface="Cambria" panose="02040503050406030204" pitchFamily="18" charset="0"/>
              <a:cs typeface="FrankRuehl" panose="020E05030601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63119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Innovation &amp; Leadership are Linked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057931654"/>
              </p:ext>
            </p:extLst>
          </p:nvPr>
        </p:nvGraphicFramePr>
        <p:xfrm>
          <a:off x="685800" y="1447800"/>
          <a:ext cx="84582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705600" y="6477000"/>
            <a:ext cx="2299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HBR  January 2014</a:t>
            </a:r>
          </a:p>
        </p:txBody>
      </p:sp>
    </p:spTree>
    <p:extLst>
      <p:ext uri="{BB962C8B-B14F-4D97-AF65-F5344CB8AC3E}">
        <p14:creationId xmlns:p14="http://schemas.microsoft.com/office/powerpoint/2010/main" val="143599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229600" cy="1143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sz="36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The Innovation Equation</a:t>
            </a:r>
          </a:p>
        </p:txBody>
      </p:sp>
      <p:sp>
        <p:nvSpPr>
          <p:cNvPr id="6153" name="Text Box 16"/>
          <p:cNvSpPr txBox="1">
            <a:spLocks noChangeArrowheads="1"/>
          </p:cNvSpPr>
          <p:nvPr/>
        </p:nvSpPr>
        <p:spPr bwMode="auto">
          <a:xfrm>
            <a:off x="1219200" y="4800600"/>
            <a:ext cx="670560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600"/>
          </a:p>
        </p:txBody>
      </p:sp>
      <p:sp>
        <p:nvSpPr>
          <p:cNvPr id="6154" name="Text Box 18"/>
          <p:cNvSpPr txBox="1">
            <a:spLocks noChangeArrowheads="1"/>
          </p:cNvSpPr>
          <p:nvPr/>
        </p:nvSpPr>
        <p:spPr bwMode="auto">
          <a:xfrm>
            <a:off x="5105400" y="6381560"/>
            <a:ext cx="3886200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/>
              <a:t>Adapted from </a:t>
            </a:r>
            <a:r>
              <a:rPr lang="en-US" sz="1200" dirty="0" err="1"/>
              <a:t>McCartland</a:t>
            </a:r>
            <a:r>
              <a:rPr lang="en-US" sz="1200" dirty="0"/>
              <a:t> and </a:t>
            </a:r>
            <a:r>
              <a:rPr lang="en-US" sz="1200" dirty="0" err="1"/>
              <a:t>Christienson</a:t>
            </a:r>
            <a:endParaRPr lang="en-US" sz="12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459167892"/>
              </p:ext>
            </p:extLst>
          </p:nvPr>
        </p:nvGraphicFramePr>
        <p:xfrm>
          <a:off x="304800" y="914400"/>
          <a:ext cx="6629400" cy="467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756688" y="1588716"/>
            <a:ext cx="23362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Functional Innovation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74479" y="3203532"/>
            <a:ext cx="45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×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470564" y="2345395"/>
            <a:ext cx="45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×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31679" y="5082187"/>
            <a:ext cx="4630881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tx2"/>
                </a:solidFill>
              </a:rPr>
              <a:t>(f)I</a:t>
            </a:r>
            <a:r>
              <a:rPr lang="en-US" sz="4000" b="1" dirty="0">
                <a:solidFill>
                  <a:schemeClr val="tx2"/>
                </a:solidFill>
              </a:rPr>
              <a:t>=C×PE</a:t>
            </a:r>
            <a:r>
              <a:rPr lang="en-US" sz="4000" b="1" baseline="30000" dirty="0">
                <a:solidFill>
                  <a:schemeClr val="tx2"/>
                </a:solidFill>
              </a:rPr>
              <a:t>2</a:t>
            </a:r>
            <a:r>
              <a:rPr lang="en-US" sz="4000" b="1" dirty="0">
                <a:solidFill>
                  <a:schemeClr val="tx2"/>
                </a:solidFill>
              </a:rPr>
              <a:t>×BA</a:t>
            </a:r>
            <a:r>
              <a:rPr lang="en-US" sz="4000" b="1" baseline="30000" dirty="0">
                <a:solidFill>
                  <a:schemeClr val="tx2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06616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892" name="Text Box 4"/>
          <p:cNvSpPr txBox="1">
            <a:spLocks noChangeArrowheads="1"/>
          </p:cNvSpPr>
          <p:nvPr/>
        </p:nvSpPr>
        <p:spPr bwMode="auto">
          <a:xfrm>
            <a:off x="129120" y="6317541"/>
            <a:ext cx="405897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altLang="en-US" sz="1000" b="1" dirty="0">
              <a:solidFill>
                <a:schemeClr val="tx1"/>
              </a:solidFill>
            </a:endParaRPr>
          </a:p>
          <a:p>
            <a:r>
              <a:rPr lang="en-US" altLang="en-US" sz="1000" b="1" baseline="30000" dirty="0">
                <a:solidFill>
                  <a:schemeClr val="tx1"/>
                </a:solidFill>
              </a:rPr>
              <a:t>1</a:t>
            </a:r>
            <a:r>
              <a:rPr lang="en-US" altLang="en-US" sz="1000" b="1" dirty="0">
                <a:solidFill>
                  <a:schemeClr val="tx1"/>
                </a:solidFill>
              </a:rPr>
              <a:t>Performance in % Points </a:t>
            </a:r>
            <a:r>
              <a:rPr lang="en-US" altLang="en-US" sz="1000" dirty="0">
                <a:solidFill>
                  <a:schemeClr val="tx1"/>
                </a:solidFill>
              </a:rPr>
              <a:t>(using Bottom 20% as benchmark) </a:t>
            </a:r>
          </a:p>
        </p:txBody>
      </p:sp>
      <p:sp>
        <p:nvSpPr>
          <p:cNvPr id="805893" name="Text Box 5"/>
          <p:cNvSpPr txBox="1">
            <a:spLocks noChangeArrowheads="1"/>
          </p:cNvSpPr>
          <p:nvPr/>
        </p:nvSpPr>
        <p:spPr bwMode="auto">
          <a:xfrm>
            <a:off x="381000" y="847941"/>
            <a:ext cx="8404865" cy="469359"/>
          </a:xfrm>
          <a:prstGeom prst="rect">
            <a:avLst/>
          </a:prstGeom>
          <a:noFill/>
          <a:ln>
            <a:noFill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en-US" sz="1400" b="1" i="1" dirty="0">
                <a:solidFill>
                  <a:schemeClr val="accent1"/>
                </a:solidFill>
              </a:rPr>
              <a:t>“The greater the amount of innovation, the greater the market and financial performance”</a:t>
            </a:r>
            <a:r>
              <a:rPr lang="en-US" altLang="en-US" sz="1200" b="1" i="1" dirty="0">
                <a:solidFill>
                  <a:schemeClr val="accent1"/>
                </a:solidFill>
              </a:rPr>
              <a:t>  </a:t>
            </a:r>
          </a:p>
          <a:p>
            <a:pPr algn="r"/>
            <a:r>
              <a:rPr lang="en-US" altLang="en-US" sz="1050" dirty="0">
                <a:solidFill>
                  <a:schemeClr val="accent1"/>
                </a:solidFill>
              </a:rPr>
              <a:t>Soo, </a:t>
            </a:r>
            <a:r>
              <a:rPr lang="en-US" altLang="en-US" sz="1050" dirty="0" err="1">
                <a:solidFill>
                  <a:schemeClr val="accent1"/>
                </a:solidFill>
              </a:rPr>
              <a:t>Devinney</a:t>
            </a:r>
            <a:r>
              <a:rPr lang="en-US" altLang="en-US" sz="1050" dirty="0">
                <a:solidFill>
                  <a:schemeClr val="accent1"/>
                </a:solidFill>
              </a:rPr>
              <a:t>, </a:t>
            </a:r>
            <a:r>
              <a:rPr lang="en-US" altLang="en-US" sz="1050" dirty="0" err="1">
                <a:solidFill>
                  <a:schemeClr val="accent1"/>
                </a:solidFill>
              </a:rPr>
              <a:t>Midgley</a:t>
            </a:r>
            <a:r>
              <a:rPr lang="en-US" altLang="en-US" sz="1050" dirty="0">
                <a:solidFill>
                  <a:schemeClr val="accent1"/>
                </a:solidFill>
              </a:rPr>
              <a:t> &amp; </a:t>
            </a:r>
            <a:r>
              <a:rPr lang="en-US" altLang="en-US" sz="1050" dirty="0" err="1">
                <a:solidFill>
                  <a:schemeClr val="accent1"/>
                </a:solidFill>
              </a:rPr>
              <a:t>Deering</a:t>
            </a:r>
            <a:r>
              <a:rPr lang="en-US" altLang="en-US" sz="1050" dirty="0">
                <a:solidFill>
                  <a:schemeClr val="accent1"/>
                </a:solidFill>
              </a:rPr>
              <a:t> (2002)</a:t>
            </a:r>
          </a:p>
        </p:txBody>
      </p:sp>
      <p:sp>
        <p:nvSpPr>
          <p:cNvPr id="805894" name="Text Box 6"/>
          <p:cNvSpPr txBox="1">
            <a:spLocks noChangeArrowheads="1"/>
          </p:cNvSpPr>
          <p:nvPr/>
        </p:nvSpPr>
        <p:spPr bwMode="auto">
          <a:xfrm>
            <a:off x="129120" y="228600"/>
            <a:ext cx="8329080" cy="646331"/>
          </a:xfrm>
          <a:prstGeom prst="rect">
            <a:avLst/>
          </a:prstGeom>
          <a:noFill/>
          <a:ln>
            <a:noFill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en-US" sz="36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Innovation &amp; Financial Performance</a:t>
            </a:r>
            <a:endParaRPr lang="en-US" altLang="en-US" sz="3600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697232" y="2895600"/>
            <a:ext cx="0" cy="1219200"/>
          </a:xfrm>
          <a:prstGeom prst="straightConnector1">
            <a:avLst/>
          </a:prstGeom>
          <a:ln w="762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3962400" y="5410200"/>
            <a:ext cx="1922945" cy="1"/>
          </a:xfrm>
          <a:prstGeom prst="straightConnector1">
            <a:avLst/>
          </a:prstGeom>
          <a:ln w="762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Chart Placeholder 10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584033908"/>
              </p:ext>
            </p:extLst>
          </p:nvPr>
        </p:nvGraphicFramePr>
        <p:xfrm>
          <a:off x="697232" y="1600200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26173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153400" cy="1143000"/>
          </a:xfr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eaLnBrk="1" hangingPunct="1"/>
            <a:r>
              <a:rPr lang="en-US" sz="36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Organizations Innovate Differently</a:t>
            </a:r>
          </a:p>
        </p:txBody>
      </p:sp>
      <p:graphicFrame>
        <p:nvGraphicFramePr>
          <p:cNvPr id="1041439" name="Group 31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886097464"/>
              </p:ext>
            </p:extLst>
          </p:nvPr>
        </p:nvGraphicFramePr>
        <p:xfrm>
          <a:off x="1371600" y="1828800"/>
          <a:ext cx="6172200" cy="3770899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7108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5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3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3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43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Osaka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small" normalizeH="0" baseline="0" dirty="0">
                          <a:ln>
                            <a:noFill/>
                          </a:ln>
                          <a:effectLst/>
                        </a:rPr>
                        <a:t>Creativity</a:t>
                      </a:r>
                      <a:endParaRPr kumimoji="0" lang="en-US" sz="2000" b="1" i="0" u="none" strike="noStrike" cap="small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anose="020B0602030504020204" pitchFamily="34" charset="0"/>
                        <a:ea typeface="Osaka" charset="-128"/>
                        <a:cs typeface="Lucida Sans Unicode" panose="020B0602030504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small" normalizeH="0" baseline="0" dirty="0">
                          <a:ln>
                            <a:noFill/>
                          </a:ln>
                          <a:effectLst/>
                        </a:rPr>
                        <a:t>Process Excellence</a:t>
                      </a:r>
                      <a:endParaRPr kumimoji="0" lang="en-US" sz="2000" b="1" i="0" u="none" strike="noStrike" cap="small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anose="020B0602030504020204" pitchFamily="34" charset="0"/>
                        <a:ea typeface="Osaka" charset="-128"/>
                        <a:cs typeface="Lucida Sans Unicode" panose="020B0602030504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small" normalizeH="0" baseline="0" dirty="0">
                          <a:ln>
                            <a:noFill/>
                          </a:ln>
                          <a:effectLst/>
                        </a:rPr>
                        <a:t>Business Model</a:t>
                      </a:r>
                      <a:endParaRPr kumimoji="0" lang="en-US" sz="2000" b="1" i="0" u="none" strike="noStrike" cap="small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anose="020B0602030504020204" pitchFamily="34" charset="0"/>
                        <a:ea typeface="Osaka" charset="-128"/>
                        <a:cs typeface="Lucida Sans Unicode" panose="020B0602030504020204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0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Computing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anose="020B0602030504020204" pitchFamily="34" charset="0"/>
                        <a:ea typeface="Osaka" charset="-128"/>
                        <a:cs typeface="Lucida Sans Unicode" panose="020B0602030504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Apple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Lenovo 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Microsoft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charset="-12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07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Automotive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anose="020B0602030504020204" pitchFamily="34" charset="0"/>
                        <a:ea typeface="Osaka" charset="-128"/>
                        <a:cs typeface="Lucida Sans Unicode" panose="020B0602030504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Nissan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Toyota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Hyundai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charset="-12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12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Pharma</a:t>
                      </a:r>
                      <a:endParaRPr kumimoji="0" lang="en-US" sz="2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anose="020B0602030504020204" pitchFamily="34" charset="0"/>
                        <a:ea typeface="Osaka" charset="-128"/>
                        <a:cs typeface="Lucida Sans Unicode" panose="020B0602030504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Amgen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Sanofi- Pasteur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Covance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charset="-12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43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Philanthropy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anose="020B0602030504020204" pitchFamily="34" charset="0"/>
                        <a:ea typeface="Osaka" charset="-128"/>
                        <a:cs typeface="Lucida Sans Unicode" panose="020B0602030504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Gates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Red Cross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Gameen</a:t>
                      </a: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Bank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charset="-12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682836" y="5967783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…how do you innovate?</a:t>
            </a:r>
          </a:p>
        </p:txBody>
      </p:sp>
    </p:spTree>
    <p:extLst>
      <p:ext uri="{BB962C8B-B14F-4D97-AF65-F5344CB8AC3E}">
        <p14:creationId xmlns:p14="http://schemas.microsoft.com/office/powerpoint/2010/main" val="2510631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Innovation Readiness</a:t>
            </a:r>
          </a:p>
        </p:txBody>
      </p:sp>
      <p:pic>
        <p:nvPicPr>
          <p:cNvPr id="7" name="Chart Placeholder 6"/>
          <p:cNvPicPr>
            <a:picLocks noGrp="1" noChangeAspect="1"/>
          </p:cNvPicPr>
          <p:nvPr>
            <p:ph type="chart" idx="1"/>
          </p:nvPr>
        </p:nvPicPr>
        <p:blipFill>
          <a:blip r:embed="rId2"/>
          <a:stretch>
            <a:fillRect/>
          </a:stretch>
        </p:blipFill>
        <p:spPr>
          <a:xfrm>
            <a:off x="838200" y="1600200"/>
            <a:ext cx="6543989" cy="457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5093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How Ready for Innovation Are We?</a:t>
            </a:r>
          </a:p>
        </p:txBody>
      </p:sp>
      <p:pic>
        <p:nvPicPr>
          <p:cNvPr id="6" name="Table Placeholder 5"/>
          <p:cNvPicPr>
            <a:picLocks noGrp="1" noChangeAspect="1"/>
          </p:cNvPicPr>
          <p:nvPr>
            <p:ph type="tbl" idx="1"/>
          </p:nvPr>
        </p:nvPicPr>
        <p:blipFill>
          <a:blip r:embed="rId2"/>
          <a:stretch>
            <a:fillRect/>
          </a:stretch>
        </p:blipFill>
        <p:spPr>
          <a:xfrm>
            <a:off x="685800" y="1600200"/>
            <a:ext cx="6603264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74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Readiness Assessment</a:t>
            </a:r>
          </a:p>
        </p:txBody>
      </p:sp>
      <p:pic>
        <p:nvPicPr>
          <p:cNvPr id="8" name="Chart Placeholder 7"/>
          <p:cNvPicPr>
            <a:picLocks noGrp="1" noChangeAspect="1"/>
          </p:cNvPicPr>
          <p:nvPr>
            <p:ph type="chart" idx="1"/>
          </p:nvPr>
        </p:nvPicPr>
        <p:blipFill>
          <a:blip r:embed="rId2"/>
          <a:stretch>
            <a:fillRect/>
          </a:stretch>
        </p:blipFill>
        <p:spPr>
          <a:xfrm>
            <a:off x="687309" y="1828800"/>
            <a:ext cx="7103476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469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prepared are our Leaders for Innovation?</a:t>
            </a:r>
          </a:p>
        </p:txBody>
      </p:sp>
      <p:pic>
        <p:nvPicPr>
          <p:cNvPr id="16" name="Chart Placeholder 15"/>
          <p:cNvPicPr>
            <a:picLocks noGrp="1" noChangeAspect="1"/>
          </p:cNvPicPr>
          <p:nvPr>
            <p:ph type="chart" idx="1"/>
          </p:nvPr>
        </p:nvPicPr>
        <p:blipFill>
          <a:blip r:embed="rId2"/>
          <a:stretch>
            <a:fillRect/>
          </a:stretch>
        </p:blipFill>
        <p:spPr>
          <a:xfrm>
            <a:off x="685800" y="1905000"/>
            <a:ext cx="6994529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41950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2277</TotalTime>
  <Words>645</Words>
  <Application>Microsoft Office PowerPoint</Application>
  <PresentationFormat>On-screen Show (4:3)</PresentationFormat>
  <Paragraphs>130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</vt:lpstr>
      <vt:lpstr>Calibri</vt:lpstr>
      <vt:lpstr>Cambria</vt:lpstr>
      <vt:lpstr>Century Gothic</vt:lpstr>
      <vt:lpstr>FrankRuehl</vt:lpstr>
      <vt:lpstr>Lucida Sans Unicode</vt:lpstr>
      <vt:lpstr>Osaka</vt:lpstr>
      <vt:lpstr>Times New Roman</vt:lpstr>
      <vt:lpstr>Wingdings 3</vt:lpstr>
      <vt:lpstr>Slice</vt:lpstr>
      <vt:lpstr>Innovation Personal and Organizational</vt:lpstr>
      <vt:lpstr>Innovation &amp; Leadership are Linked</vt:lpstr>
      <vt:lpstr>The Innovation Equation</vt:lpstr>
      <vt:lpstr>PowerPoint Presentation</vt:lpstr>
      <vt:lpstr>Organizations Innovate Differently</vt:lpstr>
      <vt:lpstr>Innovation Readiness</vt:lpstr>
      <vt:lpstr>How Ready for Innovation Are We?</vt:lpstr>
      <vt:lpstr>Leadership Readiness Assessment</vt:lpstr>
      <vt:lpstr>How prepared are our Leaders for Innovation?</vt:lpstr>
      <vt:lpstr>Levers That Change Organizations</vt:lpstr>
      <vt:lpstr>Five Innovation Questions: Flawless Execution</vt:lpstr>
      <vt:lpstr>Innovation Strategy Map: Putting it Together </vt:lpstr>
      <vt:lpstr>10 Days that Make a Difference</vt:lpstr>
      <vt:lpstr>Why the I|L Intensive Works</vt:lpstr>
      <vt:lpstr>Some Recent Participants Said…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Innovation Leadership Intensive</dc:title>
  <dc:creator>Owner</dc:creator>
  <cp:lastModifiedBy>Kate</cp:lastModifiedBy>
  <cp:revision>200</cp:revision>
  <cp:lastPrinted>2014-04-28T14:00:01Z</cp:lastPrinted>
  <dcterms:created xsi:type="dcterms:W3CDTF">2013-10-30T14:46:51Z</dcterms:created>
  <dcterms:modified xsi:type="dcterms:W3CDTF">2016-06-15T02:35:50Z</dcterms:modified>
</cp:coreProperties>
</file>